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1" r:id="rId3"/>
    <p:sldId id="262" r:id="rId4"/>
    <p:sldId id="273" r:id="rId5"/>
    <p:sldId id="256" r:id="rId6"/>
    <p:sldId id="257" r:id="rId7"/>
    <p:sldId id="271" r:id="rId8"/>
    <p:sldId id="27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5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7D9BEA-B4BA-478F-9078-B3126347DB5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A0E4AB9-7CEF-4C77-8224-AF3C31D17CB5}">
      <dgm:prSet phldrT="[Texto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pt-BR" sz="1050" dirty="0"/>
        </a:p>
      </dgm:t>
    </dgm:pt>
    <dgm:pt modelId="{74A624FF-36C4-41A8-8C03-D615FD2EB3B3}" type="parTrans" cxnId="{7110D5C1-FA2A-4A35-9D3B-18EDBBB35B77}">
      <dgm:prSet/>
      <dgm:spPr/>
      <dgm:t>
        <a:bodyPr/>
        <a:lstStyle/>
        <a:p>
          <a:endParaRPr lang="pt-BR"/>
        </a:p>
      </dgm:t>
    </dgm:pt>
    <dgm:pt modelId="{167E9689-367D-4A9C-BB87-B2937C975CC7}" type="sibTrans" cxnId="{7110D5C1-FA2A-4A35-9D3B-18EDBBB35B77}">
      <dgm:prSet/>
      <dgm:spPr/>
      <dgm:t>
        <a:bodyPr/>
        <a:lstStyle/>
        <a:p>
          <a:endParaRPr lang="pt-BR" dirty="0"/>
        </a:p>
      </dgm:t>
    </dgm:pt>
    <dgm:pt modelId="{99E8B993-860C-4989-800C-3FD0DE5F4333}">
      <dgm:prSet phldrT="[Texto]"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 sz="1050" dirty="0"/>
        </a:p>
      </dgm:t>
    </dgm:pt>
    <dgm:pt modelId="{C93B1558-C592-48B7-B374-E0EF4B03811C}" type="parTrans" cxnId="{58557973-CCF9-4190-B42F-ED7F00C089CE}">
      <dgm:prSet/>
      <dgm:spPr/>
      <dgm:t>
        <a:bodyPr/>
        <a:lstStyle/>
        <a:p>
          <a:endParaRPr lang="pt-BR"/>
        </a:p>
      </dgm:t>
    </dgm:pt>
    <dgm:pt modelId="{9FAAA09E-FAD0-40F0-AA41-15A0E8D18130}" type="sibTrans" cxnId="{58557973-CCF9-4190-B42F-ED7F00C089CE}">
      <dgm:prSet/>
      <dgm:spPr/>
      <dgm:t>
        <a:bodyPr/>
        <a:lstStyle/>
        <a:p>
          <a:endParaRPr lang="pt-BR" dirty="0"/>
        </a:p>
      </dgm:t>
    </dgm:pt>
    <dgm:pt modelId="{4B4C15A9-B507-4E68-AC53-2F7925C0F292}">
      <dgm:prSet phldrT="[Texto]" phldr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pt-BR" dirty="0"/>
        </a:p>
      </dgm:t>
    </dgm:pt>
    <dgm:pt modelId="{4256C4CD-97AA-4C4B-8E94-9AC06E3DDDA3}" type="parTrans" cxnId="{AFF39EAB-9A0B-4563-A101-B5DDF16B9F7B}">
      <dgm:prSet/>
      <dgm:spPr/>
      <dgm:t>
        <a:bodyPr/>
        <a:lstStyle/>
        <a:p>
          <a:endParaRPr lang="pt-BR"/>
        </a:p>
      </dgm:t>
    </dgm:pt>
    <dgm:pt modelId="{995EF68D-90F1-4BD7-B176-D333EE9B0A26}" type="sibTrans" cxnId="{AFF39EAB-9A0B-4563-A101-B5DDF16B9F7B}">
      <dgm:prSet/>
      <dgm:spPr/>
      <dgm:t>
        <a:bodyPr/>
        <a:lstStyle/>
        <a:p>
          <a:endParaRPr lang="pt-BR" dirty="0"/>
        </a:p>
      </dgm:t>
    </dgm:pt>
    <dgm:pt modelId="{D152A582-D013-4A4C-BE66-916789F07984}">
      <dgm:prSet phldrT="[Texto]" phldr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pt-BR" dirty="0"/>
        </a:p>
      </dgm:t>
    </dgm:pt>
    <dgm:pt modelId="{2964CC7C-D6DA-4069-A41B-179B186406C0}" type="parTrans" cxnId="{CAE0CCEA-30A8-457A-BF63-EB2D48C25177}">
      <dgm:prSet/>
      <dgm:spPr/>
      <dgm:t>
        <a:bodyPr/>
        <a:lstStyle/>
        <a:p>
          <a:endParaRPr lang="pt-BR"/>
        </a:p>
      </dgm:t>
    </dgm:pt>
    <dgm:pt modelId="{C945D120-99D1-464A-B546-18895B0ECE30}" type="sibTrans" cxnId="{CAE0CCEA-30A8-457A-BF63-EB2D48C25177}">
      <dgm:prSet/>
      <dgm:spPr/>
      <dgm:t>
        <a:bodyPr/>
        <a:lstStyle/>
        <a:p>
          <a:endParaRPr lang="pt-BR" dirty="0"/>
        </a:p>
      </dgm:t>
    </dgm:pt>
    <dgm:pt modelId="{30C8AFEB-0DBE-4596-9B94-8C4BADB03D1F}">
      <dgm:prSet phldrT="[Texto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 dirty="0"/>
        </a:p>
      </dgm:t>
    </dgm:pt>
    <dgm:pt modelId="{BA6BE66D-CE2E-4349-96A5-A1BC96CDE2BC}" type="parTrans" cxnId="{DDC2BCD4-57CD-453E-8AA1-9C8E85A6C918}">
      <dgm:prSet/>
      <dgm:spPr/>
      <dgm:t>
        <a:bodyPr/>
        <a:lstStyle/>
        <a:p>
          <a:endParaRPr lang="pt-BR"/>
        </a:p>
      </dgm:t>
    </dgm:pt>
    <dgm:pt modelId="{5FF14476-9998-438C-A25D-B48BE2BFCF3E}" type="sibTrans" cxnId="{DDC2BCD4-57CD-453E-8AA1-9C8E85A6C918}">
      <dgm:prSet/>
      <dgm:spPr/>
      <dgm:t>
        <a:bodyPr/>
        <a:lstStyle/>
        <a:p>
          <a:endParaRPr lang="pt-BR" dirty="0"/>
        </a:p>
      </dgm:t>
    </dgm:pt>
    <dgm:pt modelId="{4DEC1554-A4F1-4C75-86BB-05360A085BA6}" type="pres">
      <dgm:prSet presAssocID="{777D9BEA-B4BA-478F-9078-B3126347DB5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EE29D83-F545-4454-9384-00FE05E71E29}" type="pres">
      <dgm:prSet presAssocID="{2A0E4AB9-7CEF-4C77-8224-AF3C31D17CB5}" presName="node" presStyleLbl="node1" presStyleIdx="0" presStyleCnt="5" custRadScaleRad="109216" custRadScaleInc="60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4068D45-DA04-4B8C-A755-8F6DD2CE3508}" type="pres">
      <dgm:prSet presAssocID="{167E9689-367D-4A9C-BB87-B2937C975CC7}" presName="sibTrans" presStyleLbl="sibTrans2D1" presStyleIdx="0" presStyleCnt="5" custAng="5796467" custScaleX="124515" custLinFactX="-9118" custLinFactNeighborX="-100000" custLinFactNeighborY="82674"/>
      <dgm:spPr/>
      <dgm:t>
        <a:bodyPr/>
        <a:lstStyle/>
        <a:p>
          <a:endParaRPr lang="pt-BR"/>
        </a:p>
      </dgm:t>
    </dgm:pt>
    <dgm:pt modelId="{7C96BE45-3558-4CC3-A0FA-3B2B822FAE0D}" type="pres">
      <dgm:prSet presAssocID="{167E9689-367D-4A9C-BB87-B2937C975CC7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2A5BC858-5FF0-41BB-B0B7-52E9195A16B8}" type="pres">
      <dgm:prSet presAssocID="{99E8B993-860C-4989-800C-3FD0DE5F43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9E730A-B041-4194-AB44-B5BD50B33F89}" type="pres">
      <dgm:prSet presAssocID="{9FAAA09E-FAD0-40F0-AA41-15A0E8D18130}" presName="sibTrans" presStyleLbl="sibTrans2D1" presStyleIdx="1" presStyleCnt="5" custAng="5818677" custScaleX="139630" custScaleY="102088" custLinFactX="-40869" custLinFactNeighborX="-100000" custLinFactNeighborY="-49614"/>
      <dgm:spPr/>
      <dgm:t>
        <a:bodyPr/>
        <a:lstStyle/>
        <a:p>
          <a:endParaRPr lang="pt-BR"/>
        </a:p>
      </dgm:t>
    </dgm:pt>
    <dgm:pt modelId="{D087254D-8868-4E52-BDFA-28E02D1262D9}" type="pres">
      <dgm:prSet presAssocID="{9FAAA09E-FAD0-40F0-AA41-15A0E8D18130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CDFD6CA1-898C-435D-B496-032955E3D4C2}" type="pres">
      <dgm:prSet presAssocID="{4B4C15A9-B507-4E68-AC53-2F7925C0F29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891661-31AC-4179-8186-7F82D0C21233}" type="pres">
      <dgm:prSet presAssocID="{995EF68D-90F1-4BD7-B176-D333EE9B0A26}" presName="sibTrans" presStyleLbl="sibTrans2D1" presStyleIdx="2" presStyleCnt="5" custAng="5400000" custScaleX="122127" custLinFactNeighborX="-19636" custLinFactNeighborY="-53429"/>
      <dgm:spPr/>
      <dgm:t>
        <a:bodyPr/>
        <a:lstStyle/>
        <a:p>
          <a:endParaRPr lang="pt-BR"/>
        </a:p>
      </dgm:t>
    </dgm:pt>
    <dgm:pt modelId="{95B9199A-0048-412C-83F4-7D5174B96158}" type="pres">
      <dgm:prSet presAssocID="{995EF68D-90F1-4BD7-B176-D333EE9B0A26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0EE5BD62-AD62-4766-B4C1-E7914925624D}" type="pres">
      <dgm:prSet presAssocID="{D152A582-D013-4A4C-BE66-916789F0798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1396A3-999F-417D-870D-7760BC256078}" type="pres">
      <dgm:prSet presAssocID="{C945D120-99D1-464A-B546-18895B0ECE30}" presName="sibTrans" presStyleLbl="sibTrans2D1" presStyleIdx="3" presStyleCnt="5" custAng="4778690" custScaleX="139006" custLinFactX="14995" custLinFactNeighborX="100000" custLinFactNeighborY="-54230"/>
      <dgm:spPr/>
      <dgm:t>
        <a:bodyPr/>
        <a:lstStyle/>
        <a:p>
          <a:endParaRPr lang="pt-BR"/>
        </a:p>
      </dgm:t>
    </dgm:pt>
    <dgm:pt modelId="{D46E73CA-DA20-4E4B-BB3A-872DC9673F2B}" type="pres">
      <dgm:prSet presAssocID="{C945D120-99D1-464A-B546-18895B0ECE30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CD29A757-6683-4789-A97E-D853FEA4C55D}" type="pres">
      <dgm:prSet presAssocID="{30C8AFEB-0DBE-4596-9B94-8C4BADB03D1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D116CD-AAC3-471C-8BDB-839D3D24048D}" type="pres">
      <dgm:prSet presAssocID="{5FF14476-9998-438C-A25D-B48BE2BFCF3E}" presName="sibTrans" presStyleLbl="sibTrans2D1" presStyleIdx="4" presStyleCnt="5" custAng="4248257" custLinFactNeighborX="43092" custLinFactNeighborY="78625"/>
      <dgm:spPr/>
      <dgm:t>
        <a:bodyPr/>
        <a:lstStyle/>
        <a:p>
          <a:endParaRPr lang="pt-BR"/>
        </a:p>
      </dgm:t>
    </dgm:pt>
    <dgm:pt modelId="{8F252F7B-1115-42B4-A4D6-81AFB93D5332}" type="pres">
      <dgm:prSet presAssocID="{5FF14476-9998-438C-A25D-B48BE2BFCF3E}" presName="connectorText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9632EE8F-C6B0-4160-A771-F92D5824B1CE}" type="presOf" srcId="{5FF14476-9998-438C-A25D-B48BE2BFCF3E}" destId="{62D116CD-AAC3-471C-8BDB-839D3D24048D}" srcOrd="0" destOrd="0" presId="urn:microsoft.com/office/officeart/2005/8/layout/cycle2"/>
    <dgm:cxn modelId="{C1353A0D-CE20-4F32-9851-0A2D6213BAA1}" type="presOf" srcId="{9FAAA09E-FAD0-40F0-AA41-15A0E8D18130}" destId="{869E730A-B041-4194-AB44-B5BD50B33F89}" srcOrd="0" destOrd="0" presId="urn:microsoft.com/office/officeart/2005/8/layout/cycle2"/>
    <dgm:cxn modelId="{85EC6CAD-F61D-474F-8472-D298DD678F45}" type="presOf" srcId="{C945D120-99D1-464A-B546-18895B0ECE30}" destId="{411396A3-999F-417D-870D-7760BC256078}" srcOrd="0" destOrd="0" presId="urn:microsoft.com/office/officeart/2005/8/layout/cycle2"/>
    <dgm:cxn modelId="{BC0CDDBB-15A5-4F11-A374-E5BE9147494B}" type="presOf" srcId="{D152A582-D013-4A4C-BE66-916789F07984}" destId="{0EE5BD62-AD62-4766-B4C1-E7914925624D}" srcOrd="0" destOrd="0" presId="urn:microsoft.com/office/officeart/2005/8/layout/cycle2"/>
    <dgm:cxn modelId="{7A56E26E-557A-4E4F-A27D-F00304B23469}" type="presOf" srcId="{167E9689-367D-4A9C-BB87-B2937C975CC7}" destId="{7C96BE45-3558-4CC3-A0FA-3B2B822FAE0D}" srcOrd="1" destOrd="0" presId="urn:microsoft.com/office/officeart/2005/8/layout/cycle2"/>
    <dgm:cxn modelId="{0CF91B94-E459-45C0-B57C-9002240D11A3}" type="presOf" srcId="{5FF14476-9998-438C-A25D-B48BE2BFCF3E}" destId="{8F252F7B-1115-42B4-A4D6-81AFB93D5332}" srcOrd="1" destOrd="0" presId="urn:microsoft.com/office/officeart/2005/8/layout/cycle2"/>
    <dgm:cxn modelId="{FC29D083-0A54-4545-9D4E-2BB75884961A}" type="presOf" srcId="{C945D120-99D1-464A-B546-18895B0ECE30}" destId="{D46E73CA-DA20-4E4B-BB3A-872DC9673F2B}" srcOrd="1" destOrd="0" presId="urn:microsoft.com/office/officeart/2005/8/layout/cycle2"/>
    <dgm:cxn modelId="{EDDA2C38-B314-4402-A987-1667C80C1D49}" type="presOf" srcId="{9FAAA09E-FAD0-40F0-AA41-15A0E8D18130}" destId="{D087254D-8868-4E52-BDFA-28E02D1262D9}" srcOrd="1" destOrd="0" presId="urn:microsoft.com/office/officeart/2005/8/layout/cycle2"/>
    <dgm:cxn modelId="{AD138FBC-0CAA-44CC-B92E-837BC546BC43}" type="presOf" srcId="{777D9BEA-B4BA-478F-9078-B3126347DB55}" destId="{4DEC1554-A4F1-4C75-86BB-05360A085BA6}" srcOrd="0" destOrd="0" presId="urn:microsoft.com/office/officeart/2005/8/layout/cycle2"/>
    <dgm:cxn modelId="{A8BAFF26-F1BF-4BBA-A3F2-641ED1B660B7}" type="presOf" srcId="{2A0E4AB9-7CEF-4C77-8224-AF3C31D17CB5}" destId="{0EE29D83-F545-4454-9384-00FE05E71E29}" srcOrd="0" destOrd="0" presId="urn:microsoft.com/office/officeart/2005/8/layout/cycle2"/>
    <dgm:cxn modelId="{DDC2BCD4-57CD-453E-8AA1-9C8E85A6C918}" srcId="{777D9BEA-B4BA-478F-9078-B3126347DB55}" destId="{30C8AFEB-0DBE-4596-9B94-8C4BADB03D1F}" srcOrd="4" destOrd="0" parTransId="{BA6BE66D-CE2E-4349-96A5-A1BC96CDE2BC}" sibTransId="{5FF14476-9998-438C-A25D-B48BE2BFCF3E}"/>
    <dgm:cxn modelId="{C321440C-BDCB-4023-B6EC-18C3D31D2E14}" type="presOf" srcId="{167E9689-367D-4A9C-BB87-B2937C975CC7}" destId="{44068D45-DA04-4B8C-A755-8F6DD2CE3508}" srcOrd="0" destOrd="0" presId="urn:microsoft.com/office/officeart/2005/8/layout/cycle2"/>
    <dgm:cxn modelId="{DECDF2CA-093D-4500-B7FC-796407AF5939}" type="presOf" srcId="{99E8B993-860C-4989-800C-3FD0DE5F4333}" destId="{2A5BC858-5FF0-41BB-B0B7-52E9195A16B8}" srcOrd="0" destOrd="0" presId="urn:microsoft.com/office/officeart/2005/8/layout/cycle2"/>
    <dgm:cxn modelId="{CAE0CCEA-30A8-457A-BF63-EB2D48C25177}" srcId="{777D9BEA-B4BA-478F-9078-B3126347DB55}" destId="{D152A582-D013-4A4C-BE66-916789F07984}" srcOrd="3" destOrd="0" parTransId="{2964CC7C-D6DA-4069-A41B-179B186406C0}" sibTransId="{C945D120-99D1-464A-B546-18895B0ECE30}"/>
    <dgm:cxn modelId="{FAF163D3-70CD-4C75-849D-AD71468AFFAB}" type="presOf" srcId="{4B4C15A9-B507-4E68-AC53-2F7925C0F292}" destId="{CDFD6CA1-898C-435D-B496-032955E3D4C2}" srcOrd="0" destOrd="0" presId="urn:microsoft.com/office/officeart/2005/8/layout/cycle2"/>
    <dgm:cxn modelId="{809DC7AF-B563-48D1-A3F6-7AB86886B2CC}" type="presOf" srcId="{30C8AFEB-0DBE-4596-9B94-8C4BADB03D1F}" destId="{CD29A757-6683-4789-A97E-D853FEA4C55D}" srcOrd="0" destOrd="0" presId="urn:microsoft.com/office/officeart/2005/8/layout/cycle2"/>
    <dgm:cxn modelId="{AFF39EAB-9A0B-4563-A101-B5DDF16B9F7B}" srcId="{777D9BEA-B4BA-478F-9078-B3126347DB55}" destId="{4B4C15A9-B507-4E68-AC53-2F7925C0F292}" srcOrd="2" destOrd="0" parTransId="{4256C4CD-97AA-4C4B-8E94-9AC06E3DDDA3}" sibTransId="{995EF68D-90F1-4BD7-B176-D333EE9B0A26}"/>
    <dgm:cxn modelId="{8F1BE866-DB5D-4D8C-9C5F-6606DAF28388}" type="presOf" srcId="{995EF68D-90F1-4BD7-B176-D333EE9B0A26}" destId="{CF891661-31AC-4179-8186-7F82D0C21233}" srcOrd="0" destOrd="0" presId="urn:microsoft.com/office/officeart/2005/8/layout/cycle2"/>
    <dgm:cxn modelId="{7110D5C1-FA2A-4A35-9D3B-18EDBBB35B77}" srcId="{777D9BEA-B4BA-478F-9078-B3126347DB55}" destId="{2A0E4AB9-7CEF-4C77-8224-AF3C31D17CB5}" srcOrd="0" destOrd="0" parTransId="{74A624FF-36C4-41A8-8C03-D615FD2EB3B3}" sibTransId="{167E9689-367D-4A9C-BB87-B2937C975CC7}"/>
    <dgm:cxn modelId="{FFCBF3F4-0AE3-4CE7-B4E6-F9919CFFB77B}" type="presOf" srcId="{995EF68D-90F1-4BD7-B176-D333EE9B0A26}" destId="{95B9199A-0048-412C-83F4-7D5174B96158}" srcOrd="1" destOrd="0" presId="urn:microsoft.com/office/officeart/2005/8/layout/cycle2"/>
    <dgm:cxn modelId="{58557973-CCF9-4190-B42F-ED7F00C089CE}" srcId="{777D9BEA-B4BA-478F-9078-B3126347DB55}" destId="{99E8B993-860C-4989-800C-3FD0DE5F4333}" srcOrd="1" destOrd="0" parTransId="{C93B1558-C592-48B7-B374-E0EF4B03811C}" sibTransId="{9FAAA09E-FAD0-40F0-AA41-15A0E8D18130}"/>
    <dgm:cxn modelId="{40B9CD00-71F5-4E48-B1F7-8EACF41E2C7A}" type="presParOf" srcId="{4DEC1554-A4F1-4C75-86BB-05360A085BA6}" destId="{0EE29D83-F545-4454-9384-00FE05E71E29}" srcOrd="0" destOrd="0" presId="urn:microsoft.com/office/officeart/2005/8/layout/cycle2"/>
    <dgm:cxn modelId="{F7BB2681-847C-4604-9B3B-E88B84C2E1EA}" type="presParOf" srcId="{4DEC1554-A4F1-4C75-86BB-05360A085BA6}" destId="{44068D45-DA04-4B8C-A755-8F6DD2CE3508}" srcOrd="1" destOrd="0" presId="urn:microsoft.com/office/officeart/2005/8/layout/cycle2"/>
    <dgm:cxn modelId="{F584E046-DAFB-443C-94CE-E7CB948F7B5A}" type="presParOf" srcId="{44068D45-DA04-4B8C-A755-8F6DD2CE3508}" destId="{7C96BE45-3558-4CC3-A0FA-3B2B822FAE0D}" srcOrd="0" destOrd="0" presId="urn:microsoft.com/office/officeart/2005/8/layout/cycle2"/>
    <dgm:cxn modelId="{92A8E051-D15B-44E5-9B81-9CF4A77AA88B}" type="presParOf" srcId="{4DEC1554-A4F1-4C75-86BB-05360A085BA6}" destId="{2A5BC858-5FF0-41BB-B0B7-52E9195A16B8}" srcOrd="2" destOrd="0" presId="urn:microsoft.com/office/officeart/2005/8/layout/cycle2"/>
    <dgm:cxn modelId="{4E8255EF-6ACB-4CA3-BD6E-BF5957347A13}" type="presParOf" srcId="{4DEC1554-A4F1-4C75-86BB-05360A085BA6}" destId="{869E730A-B041-4194-AB44-B5BD50B33F89}" srcOrd="3" destOrd="0" presId="urn:microsoft.com/office/officeart/2005/8/layout/cycle2"/>
    <dgm:cxn modelId="{30CBF637-867F-4146-8A2E-C9B4B06491D1}" type="presParOf" srcId="{869E730A-B041-4194-AB44-B5BD50B33F89}" destId="{D087254D-8868-4E52-BDFA-28E02D1262D9}" srcOrd="0" destOrd="0" presId="urn:microsoft.com/office/officeart/2005/8/layout/cycle2"/>
    <dgm:cxn modelId="{2927C540-C8ED-43D5-9512-3BD27D21716E}" type="presParOf" srcId="{4DEC1554-A4F1-4C75-86BB-05360A085BA6}" destId="{CDFD6CA1-898C-435D-B496-032955E3D4C2}" srcOrd="4" destOrd="0" presId="urn:microsoft.com/office/officeart/2005/8/layout/cycle2"/>
    <dgm:cxn modelId="{435150EA-792B-42CF-9850-0EA48F3F330C}" type="presParOf" srcId="{4DEC1554-A4F1-4C75-86BB-05360A085BA6}" destId="{CF891661-31AC-4179-8186-7F82D0C21233}" srcOrd="5" destOrd="0" presId="urn:microsoft.com/office/officeart/2005/8/layout/cycle2"/>
    <dgm:cxn modelId="{78A4F4E4-CAED-4A56-A1BB-9E04A8FBBEA5}" type="presParOf" srcId="{CF891661-31AC-4179-8186-7F82D0C21233}" destId="{95B9199A-0048-412C-83F4-7D5174B96158}" srcOrd="0" destOrd="0" presId="urn:microsoft.com/office/officeart/2005/8/layout/cycle2"/>
    <dgm:cxn modelId="{5BEA60AD-112A-4D1D-BD35-7E992DA87405}" type="presParOf" srcId="{4DEC1554-A4F1-4C75-86BB-05360A085BA6}" destId="{0EE5BD62-AD62-4766-B4C1-E7914925624D}" srcOrd="6" destOrd="0" presId="urn:microsoft.com/office/officeart/2005/8/layout/cycle2"/>
    <dgm:cxn modelId="{8BE0DC3A-6426-4660-9CE5-44338194291D}" type="presParOf" srcId="{4DEC1554-A4F1-4C75-86BB-05360A085BA6}" destId="{411396A3-999F-417D-870D-7760BC256078}" srcOrd="7" destOrd="0" presId="urn:microsoft.com/office/officeart/2005/8/layout/cycle2"/>
    <dgm:cxn modelId="{E677CCF5-007E-40B5-B687-CA2DB85EE14E}" type="presParOf" srcId="{411396A3-999F-417D-870D-7760BC256078}" destId="{D46E73CA-DA20-4E4B-BB3A-872DC9673F2B}" srcOrd="0" destOrd="0" presId="urn:microsoft.com/office/officeart/2005/8/layout/cycle2"/>
    <dgm:cxn modelId="{6455AA87-3E09-45DC-894C-B8B3BBDB9772}" type="presParOf" srcId="{4DEC1554-A4F1-4C75-86BB-05360A085BA6}" destId="{CD29A757-6683-4789-A97E-D853FEA4C55D}" srcOrd="8" destOrd="0" presId="urn:microsoft.com/office/officeart/2005/8/layout/cycle2"/>
    <dgm:cxn modelId="{E5C1227B-CC17-4810-B575-FE7BB36988BC}" type="presParOf" srcId="{4DEC1554-A4F1-4C75-86BB-05360A085BA6}" destId="{62D116CD-AAC3-471C-8BDB-839D3D24048D}" srcOrd="9" destOrd="0" presId="urn:microsoft.com/office/officeart/2005/8/layout/cycle2"/>
    <dgm:cxn modelId="{0493F2F2-A80E-462C-A6AF-1613243B44D7}" type="presParOf" srcId="{62D116CD-AAC3-471C-8BDB-839D3D24048D}" destId="{8F252F7B-1115-42B4-A4D6-81AFB93D533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E29D83-F545-4454-9384-00FE05E71E29}">
      <dsp:nvSpPr>
        <dsp:cNvPr id="0" name=""/>
        <dsp:cNvSpPr/>
      </dsp:nvSpPr>
      <dsp:spPr>
        <a:xfrm>
          <a:off x="2500326" y="0"/>
          <a:ext cx="1226343" cy="122634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 dirty="0"/>
        </a:p>
      </dsp:txBody>
      <dsp:txXfrm>
        <a:off x="2500326" y="0"/>
        <a:ext cx="1226343" cy="1226343"/>
      </dsp:txXfrm>
    </dsp:sp>
    <dsp:sp modelId="{44068D45-DA04-4B8C-A755-8F6DD2CE3508}">
      <dsp:nvSpPr>
        <dsp:cNvPr id="0" name=""/>
        <dsp:cNvSpPr/>
      </dsp:nvSpPr>
      <dsp:spPr>
        <a:xfrm rot="8030985">
          <a:off x="3306692" y="1285270"/>
          <a:ext cx="372743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 dirty="0"/>
        </a:p>
      </dsp:txBody>
      <dsp:txXfrm rot="8030985">
        <a:off x="3306692" y="1285270"/>
        <a:ext cx="372743" cy="413891"/>
      </dsp:txXfrm>
    </dsp:sp>
    <dsp:sp modelId="{2A5BC858-5FF0-41BB-B0B7-52E9195A16B8}">
      <dsp:nvSpPr>
        <dsp:cNvPr id="0" name=""/>
        <dsp:cNvSpPr/>
      </dsp:nvSpPr>
      <dsp:spPr>
        <a:xfrm>
          <a:off x="3926250" y="1083982"/>
          <a:ext cx="1226343" cy="122634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 dirty="0"/>
        </a:p>
      </dsp:txBody>
      <dsp:txXfrm>
        <a:off x="3926250" y="1083982"/>
        <a:ext cx="1226343" cy="1226343"/>
      </dsp:txXfrm>
    </dsp:sp>
    <dsp:sp modelId="{869E730A-B041-4194-AB44-B5BD50B33F89}">
      <dsp:nvSpPr>
        <dsp:cNvPr id="0" name=""/>
        <dsp:cNvSpPr/>
      </dsp:nvSpPr>
      <dsp:spPr>
        <a:xfrm rot="12298677">
          <a:off x="3568315" y="2148372"/>
          <a:ext cx="456719" cy="4225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800" kern="1200" dirty="0"/>
        </a:p>
      </dsp:txBody>
      <dsp:txXfrm rot="12298677">
        <a:off x="3568315" y="2148372"/>
        <a:ext cx="456719" cy="422533"/>
      </dsp:txXfrm>
    </dsp:sp>
    <dsp:sp modelId="{CDFD6CA1-898C-435D-B496-032955E3D4C2}">
      <dsp:nvSpPr>
        <dsp:cNvPr id="0" name=""/>
        <dsp:cNvSpPr/>
      </dsp:nvSpPr>
      <dsp:spPr>
        <a:xfrm>
          <a:off x="3356577" y="2837255"/>
          <a:ext cx="1226343" cy="122634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200" kern="1200" dirty="0"/>
        </a:p>
      </dsp:txBody>
      <dsp:txXfrm>
        <a:off x="3356577" y="2837255"/>
        <a:ext cx="1226343" cy="1226343"/>
      </dsp:txXfrm>
    </dsp:sp>
    <dsp:sp modelId="{CF891661-31AC-4179-8186-7F82D0C21233}">
      <dsp:nvSpPr>
        <dsp:cNvPr id="0" name=""/>
        <dsp:cNvSpPr/>
      </dsp:nvSpPr>
      <dsp:spPr>
        <a:xfrm rot="16200000">
          <a:off x="2793295" y="3022343"/>
          <a:ext cx="399468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 dirty="0"/>
        </a:p>
      </dsp:txBody>
      <dsp:txXfrm rot="16200000">
        <a:off x="2793295" y="3022343"/>
        <a:ext cx="399468" cy="413891"/>
      </dsp:txXfrm>
    </dsp:sp>
    <dsp:sp modelId="{0EE5BD62-AD62-4766-B4C1-E7914925624D}">
      <dsp:nvSpPr>
        <dsp:cNvPr id="0" name=""/>
        <dsp:cNvSpPr/>
      </dsp:nvSpPr>
      <dsp:spPr>
        <a:xfrm>
          <a:off x="1513078" y="2837255"/>
          <a:ext cx="1226343" cy="1226343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200" kern="1200" dirty="0"/>
        </a:p>
      </dsp:txBody>
      <dsp:txXfrm>
        <a:off x="1513078" y="2837255"/>
        <a:ext cx="1226343" cy="1226343"/>
      </dsp:txXfrm>
    </dsp:sp>
    <dsp:sp modelId="{411396A3-999F-417D-870D-7760BC256078}">
      <dsp:nvSpPr>
        <dsp:cNvPr id="0" name=""/>
        <dsp:cNvSpPr/>
      </dsp:nvSpPr>
      <dsp:spPr>
        <a:xfrm rot="19898690">
          <a:off x="1993075" y="2151196"/>
          <a:ext cx="454678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 dirty="0"/>
        </a:p>
      </dsp:txBody>
      <dsp:txXfrm rot="19898690">
        <a:off x="1993075" y="2151196"/>
        <a:ext cx="454678" cy="413891"/>
      </dsp:txXfrm>
    </dsp:sp>
    <dsp:sp modelId="{CD29A757-6683-4789-A97E-D853FEA4C55D}">
      <dsp:nvSpPr>
        <dsp:cNvPr id="0" name=""/>
        <dsp:cNvSpPr/>
      </dsp:nvSpPr>
      <dsp:spPr>
        <a:xfrm>
          <a:off x="943405" y="1083982"/>
          <a:ext cx="1226343" cy="122634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200" kern="1200" dirty="0"/>
        </a:p>
      </dsp:txBody>
      <dsp:txXfrm>
        <a:off x="943405" y="1083982"/>
        <a:ext cx="1226343" cy="1226343"/>
      </dsp:txXfrm>
    </dsp:sp>
    <dsp:sp modelId="{62D116CD-AAC3-471C-8BDB-839D3D24048D}">
      <dsp:nvSpPr>
        <dsp:cNvPr id="0" name=""/>
        <dsp:cNvSpPr/>
      </dsp:nvSpPr>
      <dsp:spPr>
        <a:xfrm rot="2157438">
          <a:off x="2302222" y="1279388"/>
          <a:ext cx="355505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 dirty="0"/>
        </a:p>
      </dsp:txBody>
      <dsp:txXfrm rot="2157438">
        <a:off x="2302222" y="1279388"/>
        <a:ext cx="355505" cy="413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6AC7C-601B-4317-80CF-E02823CD14BB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AECBA-0869-47E8-92B6-0180E0964C3D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66360-7E4C-40E3-B006-B6920FC8C033}" type="datetimeFigureOut">
              <a:rPr lang="pt-BR" smtClean="0"/>
              <a:pPr/>
              <a:t>03/12/2011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A844-81BE-469C-88AA-A0809022200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428604"/>
            <a:ext cx="7715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A igreja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Metodista Wesleyana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nasceu e é uma Igreja organizada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em departamentos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endParaRPr kumimoji="0" lang="pt-B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2071678"/>
            <a:ext cx="83582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Os departamentos são a coluna vertebral de nossa igreja. E se eles não funcionam satisfatoriamente, a igreja não funciona. </a:t>
            </a:r>
            <a:r>
              <a:rPr kumimoji="0" lang="pt-B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Cumpre a cada </a:t>
            </a:r>
            <a:r>
              <a:rPr kumimoji="0" lang="pt-BR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membro da igreja ser participante do seu respectivo departamento. 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428604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C00000"/>
                </a:solidFill>
              </a:rPr>
              <a:t>COMPREENDENDO O DEPARTAMENTO E SEUS COMPONENTES </a:t>
            </a:r>
            <a:endParaRPr lang="pt-BR" sz="2800" b="1" dirty="0">
              <a:solidFill>
                <a:srgbClr val="C00000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28596" y="1428736"/>
            <a:ext cx="500067" cy="936621"/>
            <a:chOff x="1972" y="103"/>
            <a:chExt cx="1524" cy="2376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6" name="CaixaDeTexto 5"/>
          <p:cNvSpPr txBox="1"/>
          <p:nvPr/>
        </p:nvSpPr>
        <p:spPr>
          <a:xfrm>
            <a:off x="1285820" y="1643050"/>
            <a:ext cx="7643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u="sng" dirty="0" smtClean="0"/>
              <a:t>Um diretor e um vice diretor</a:t>
            </a:r>
            <a:r>
              <a:rPr lang="pt-BR" b="1" dirty="0" smtClean="0"/>
              <a:t> </a:t>
            </a:r>
            <a:r>
              <a:rPr lang="pt-BR" dirty="0" smtClean="0"/>
              <a:t>- Responsáveis em organizar, </a:t>
            </a:r>
            <a:r>
              <a:rPr lang="pt-BR" b="1" i="1" dirty="0" smtClean="0"/>
              <a:t>junto com os componentes da sua mesa</a:t>
            </a:r>
            <a:r>
              <a:rPr lang="pt-BR" dirty="0" smtClean="0"/>
              <a:t>, todas as ações do departamento. </a:t>
            </a:r>
            <a:endParaRPr lang="pt-BR" dirty="0"/>
          </a:p>
        </p:txBody>
      </p:sp>
      <p:sp>
        <p:nvSpPr>
          <p:cNvPr id="7" name="Freeform 4"/>
          <p:cNvSpPr>
            <a:spLocks noEditPoints="1"/>
          </p:cNvSpPr>
          <p:nvPr/>
        </p:nvSpPr>
        <p:spPr bwMode="auto">
          <a:xfrm>
            <a:off x="785786" y="1428736"/>
            <a:ext cx="500067" cy="936621"/>
          </a:xfrm>
          <a:custGeom>
            <a:avLst/>
            <a:gdLst/>
            <a:ahLst/>
            <a:cxnLst>
              <a:cxn ang="0">
                <a:pos x="668" y="2208"/>
              </a:cxn>
              <a:cxn ang="0">
                <a:pos x="579" y="1873"/>
              </a:cxn>
              <a:cxn ang="0">
                <a:pos x="685" y="1742"/>
              </a:cxn>
              <a:cxn ang="0">
                <a:pos x="839" y="1761"/>
              </a:cxn>
              <a:cxn ang="0">
                <a:pos x="937" y="1938"/>
              </a:cxn>
              <a:cxn ang="0">
                <a:pos x="823" y="2171"/>
              </a:cxn>
              <a:cxn ang="0">
                <a:pos x="1002" y="2348"/>
              </a:cxn>
              <a:cxn ang="0">
                <a:pos x="1442" y="2227"/>
              </a:cxn>
              <a:cxn ang="0">
                <a:pos x="1369" y="1630"/>
              </a:cxn>
              <a:cxn ang="0">
                <a:pos x="1182" y="1677"/>
              </a:cxn>
              <a:cxn ang="0">
                <a:pos x="953" y="1602"/>
              </a:cxn>
              <a:cxn ang="0">
                <a:pos x="953" y="1407"/>
              </a:cxn>
              <a:cxn ang="0">
                <a:pos x="1206" y="1285"/>
              </a:cxn>
              <a:cxn ang="0">
                <a:pos x="1320" y="1388"/>
              </a:cxn>
              <a:cxn ang="0">
                <a:pos x="1483" y="1323"/>
              </a:cxn>
              <a:cxn ang="0">
                <a:pos x="1451" y="764"/>
              </a:cxn>
              <a:cxn ang="0">
                <a:pos x="872" y="680"/>
              </a:cxn>
              <a:cxn ang="0">
                <a:pos x="856" y="437"/>
              </a:cxn>
              <a:cxn ang="0">
                <a:pos x="929" y="102"/>
              </a:cxn>
              <a:cxn ang="0">
                <a:pos x="652" y="9"/>
              </a:cxn>
              <a:cxn ang="0">
                <a:pos x="522" y="102"/>
              </a:cxn>
              <a:cxn ang="0">
                <a:pos x="579" y="391"/>
              </a:cxn>
              <a:cxn ang="0">
                <a:pos x="522" y="680"/>
              </a:cxn>
              <a:cxn ang="0">
                <a:pos x="0" y="1230"/>
              </a:cxn>
              <a:cxn ang="0">
                <a:pos x="244" y="1341"/>
              </a:cxn>
              <a:cxn ang="0">
                <a:pos x="407" y="1267"/>
              </a:cxn>
              <a:cxn ang="0">
                <a:pos x="538" y="1537"/>
              </a:cxn>
              <a:cxn ang="0">
                <a:pos x="277" y="1556"/>
              </a:cxn>
              <a:cxn ang="0">
                <a:pos x="49" y="1612"/>
              </a:cxn>
              <a:cxn ang="0">
                <a:pos x="57" y="2068"/>
              </a:cxn>
              <a:cxn ang="0">
                <a:pos x="106" y="2301"/>
              </a:cxn>
              <a:cxn ang="0">
                <a:pos x="465" y="2264"/>
              </a:cxn>
              <a:cxn ang="0">
                <a:pos x="49" y="2292"/>
              </a:cxn>
              <a:cxn ang="0">
                <a:pos x="57" y="2022"/>
              </a:cxn>
              <a:cxn ang="0">
                <a:pos x="65" y="1621"/>
              </a:cxn>
              <a:cxn ang="0">
                <a:pos x="277" y="1593"/>
              </a:cxn>
              <a:cxn ang="0">
                <a:pos x="562" y="1556"/>
              </a:cxn>
              <a:cxn ang="0">
                <a:pos x="407" y="1239"/>
              </a:cxn>
              <a:cxn ang="0">
                <a:pos x="212" y="1332"/>
              </a:cxn>
              <a:cxn ang="0">
                <a:pos x="24" y="1136"/>
              </a:cxn>
              <a:cxn ang="0">
                <a:pos x="579" y="670"/>
              </a:cxn>
              <a:cxn ang="0">
                <a:pos x="570" y="363"/>
              </a:cxn>
              <a:cxn ang="0">
                <a:pos x="562" y="102"/>
              </a:cxn>
              <a:cxn ang="0">
                <a:pos x="668" y="9"/>
              </a:cxn>
              <a:cxn ang="0">
                <a:pos x="913" y="149"/>
              </a:cxn>
              <a:cxn ang="0">
                <a:pos x="823" y="447"/>
              </a:cxn>
              <a:cxn ang="0">
                <a:pos x="913" y="745"/>
              </a:cxn>
              <a:cxn ang="0">
                <a:pos x="1459" y="903"/>
              </a:cxn>
              <a:cxn ang="0">
                <a:pos x="1475" y="1304"/>
              </a:cxn>
              <a:cxn ang="0">
                <a:pos x="1328" y="1360"/>
              </a:cxn>
              <a:cxn ang="0">
                <a:pos x="1190" y="1267"/>
              </a:cxn>
              <a:cxn ang="0">
                <a:pos x="921" y="1416"/>
              </a:cxn>
              <a:cxn ang="0">
                <a:pos x="937" y="1621"/>
              </a:cxn>
              <a:cxn ang="0">
                <a:pos x="1222" y="1686"/>
              </a:cxn>
              <a:cxn ang="0">
                <a:pos x="1377" y="1677"/>
              </a:cxn>
              <a:cxn ang="0">
                <a:pos x="1418" y="2227"/>
              </a:cxn>
              <a:cxn ang="0">
                <a:pos x="1010" y="2320"/>
              </a:cxn>
              <a:cxn ang="0">
                <a:pos x="839" y="2180"/>
              </a:cxn>
              <a:cxn ang="0">
                <a:pos x="962" y="1873"/>
              </a:cxn>
              <a:cxn ang="0">
                <a:pos x="848" y="1733"/>
              </a:cxn>
              <a:cxn ang="0">
                <a:pos x="644" y="1733"/>
              </a:cxn>
              <a:cxn ang="0">
                <a:pos x="546" y="1901"/>
              </a:cxn>
              <a:cxn ang="0">
                <a:pos x="644" y="2245"/>
              </a:cxn>
            </a:cxnLst>
            <a:rect l="0" t="0" r="r" b="b"/>
            <a:pathLst>
              <a:path w="1524" h="2376">
                <a:moveTo>
                  <a:pt x="497" y="2301"/>
                </a:moveTo>
                <a:lnTo>
                  <a:pt x="497" y="2283"/>
                </a:lnTo>
                <a:lnTo>
                  <a:pt x="497" y="2301"/>
                </a:lnTo>
                <a:lnTo>
                  <a:pt x="522" y="2311"/>
                </a:lnTo>
                <a:lnTo>
                  <a:pt x="554" y="2311"/>
                </a:lnTo>
                <a:lnTo>
                  <a:pt x="579" y="2311"/>
                </a:lnTo>
                <a:lnTo>
                  <a:pt x="595" y="2311"/>
                </a:lnTo>
                <a:lnTo>
                  <a:pt x="603" y="2311"/>
                </a:lnTo>
                <a:lnTo>
                  <a:pt x="619" y="2301"/>
                </a:lnTo>
                <a:lnTo>
                  <a:pt x="636" y="2292"/>
                </a:lnTo>
                <a:lnTo>
                  <a:pt x="636" y="2283"/>
                </a:lnTo>
                <a:lnTo>
                  <a:pt x="644" y="2283"/>
                </a:lnTo>
                <a:lnTo>
                  <a:pt x="652" y="2264"/>
                </a:lnTo>
                <a:lnTo>
                  <a:pt x="636" y="2255"/>
                </a:lnTo>
                <a:lnTo>
                  <a:pt x="644" y="2273"/>
                </a:lnTo>
                <a:lnTo>
                  <a:pt x="660" y="2264"/>
                </a:lnTo>
                <a:lnTo>
                  <a:pt x="668" y="2255"/>
                </a:lnTo>
                <a:lnTo>
                  <a:pt x="668" y="2245"/>
                </a:lnTo>
                <a:lnTo>
                  <a:pt x="668" y="2227"/>
                </a:lnTo>
                <a:lnTo>
                  <a:pt x="668" y="2208"/>
                </a:lnTo>
                <a:lnTo>
                  <a:pt x="668" y="2180"/>
                </a:lnTo>
                <a:lnTo>
                  <a:pt x="668" y="2161"/>
                </a:lnTo>
                <a:lnTo>
                  <a:pt x="660" y="2143"/>
                </a:lnTo>
                <a:lnTo>
                  <a:pt x="652" y="2124"/>
                </a:lnTo>
                <a:lnTo>
                  <a:pt x="644" y="2115"/>
                </a:lnTo>
                <a:lnTo>
                  <a:pt x="627" y="2096"/>
                </a:lnTo>
                <a:lnTo>
                  <a:pt x="611" y="2078"/>
                </a:lnTo>
                <a:lnTo>
                  <a:pt x="603" y="2087"/>
                </a:lnTo>
                <a:lnTo>
                  <a:pt x="619" y="2087"/>
                </a:lnTo>
                <a:lnTo>
                  <a:pt x="603" y="2050"/>
                </a:lnTo>
                <a:lnTo>
                  <a:pt x="595" y="2022"/>
                </a:lnTo>
                <a:lnTo>
                  <a:pt x="587" y="1994"/>
                </a:lnTo>
                <a:lnTo>
                  <a:pt x="579" y="1966"/>
                </a:lnTo>
                <a:lnTo>
                  <a:pt x="570" y="1928"/>
                </a:lnTo>
                <a:lnTo>
                  <a:pt x="554" y="1928"/>
                </a:lnTo>
                <a:lnTo>
                  <a:pt x="570" y="1928"/>
                </a:lnTo>
                <a:lnTo>
                  <a:pt x="570" y="1901"/>
                </a:lnTo>
                <a:lnTo>
                  <a:pt x="554" y="1901"/>
                </a:lnTo>
                <a:lnTo>
                  <a:pt x="570" y="1910"/>
                </a:lnTo>
                <a:lnTo>
                  <a:pt x="579" y="1873"/>
                </a:lnTo>
                <a:lnTo>
                  <a:pt x="587" y="1845"/>
                </a:lnTo>
                <a:lnTo>
                  <a:pt x="595" y="1817"/>
                </a:lnTo>
                <a:lnTo>
                  <a:pt x="579" y="1807"/>
                </a:lnTo>
                <a:lnTo>
                  <a:pt x="587" y="1817"/>
                </a:lnTo>
                <a:lnTo>
                  <a:pt x="595" y="1807"/>
                </a:lnTo>
                <a:lnTo>
                  <a:pt x="603" y="1807"/>
                </a:lnTo>
                <a:lnTo>
                  <a:pt x="611" y="1789"/>
                </a:lnTo>
                <a:lnTo>
                  <a:pt x="595" y="1779"/>
                </a:lnTo>
                <a:lnTo>
                  <a:pt x="603" y="1789"/>
                </a:lnTo>
                <a:lnTo>
                  <a:pt x="611" y="1779"/>
                </a:lnTo>
                <a:lnTo>
                  <a:pt x="619" y="1770"/>
                </a:lnTo>
                <a:lnTo>
                  <a:pt x="627" y="1761"/>
                </a:lnTo>
                <a:lnTo>
                  <a:pt x="619" y="1751"/>
                </a:lnTo>
                <a:lnTo>
                  <a:pt x="627" y="1770"/>
                </a:lnTo>
                <a:lnTo>
                  <a:pt x="644" y="1761"/>
                </a:lnTo>
                <a:lnTo>
                  <a:pt x="636" y="1742"/>
                </a:lnTo>
                <a:lnTo>
                  <a:pt x="636" y="1761"/>
                </a:lnTo>
                <a:lnTo>
                  <a:pt x="644" y="1761"/>
                </a:lnTo>
                <a:lnTo>
                  <a:pt x="652" y="1761"/>
                </a:lnTo>
                <a:lnTo>
                  <a:pt x="668" y="1751"/>
                </a:lnTo>
                <a:lnTo>
                  <a:pt x="685" y="1742"/>
                </a:lnTo>
                <a:lnTo>
                  <a:pt x="676" y="1723"/>
                </a:lnTo>
                <a:lnTo>
                  <a:pt x="676" y="1742"/>
                </a:lnTo>
                <a:lnTo>
                  <a:pt x="693" y="1742"/>
                </a:lnTo>
                <a:lnTo>
                  <a:pt x="701" y="1742"/>
                </a:lnTo>
                <a:lnTo>
                  <a:pt x="717" y="1733"/>
                </a:lnTo>
                <a:lnTo>
                  <a:pt x="709" y="1714"/>
                </a:lnTo>
                <a:lnTo>
                  <a:pt x="709" y="1733"/>
                </a:lnTo>
                <a:lnTo>
                  <a:pt x="725" y="1733"/>
                </a:lnTo>
                <a:lnTo>
                  <a:pt x="750" y="1733"/>
                </a:lnTo>
                <a:lnTo>
                  <a:pt x="766" y="1733"/>
                </a:lnTo>
                <a:lnTo>
                  <a:pt x="766" y="1714"/>
                </a:lnTo>
                <a:lnTo>
                  <a:pt x="766" y="1733"/>
                </a:lnTo>
                <a:lnTo>
                  <a:pt x="790" y="1742"/>
                </a:lnTo>
                <a:lnTo>
                  <a:pt x="807" y="1742"/>
                </a:lnTo>
                <a:lnTo>
                  <a:pt x="807" y="1723"/>
                </a:lnTo>
                <a:lnTo>
                  <a:pt x="807" y="1742"/>
                </a:lnTo>
                <a:lnTo>
                  <a:pt x="823" y="1751"/>
                </a:lnTo>
                <a:lnTo>
                  <a:pt x="839" y="1761"/>
                </a:lnTo>
                <a:lnTo>
                  <a:pt x="856" y="1761"/>
                </a:lnTo>
                <a:lnTo>
                  <a:pt x="856" y="1742"/>
                </a:lnTo>
                <a:lnTo>
                  <a:pt x="848" y="1751"/>
                </a:lnTo>
                <a:lnTo>
                  <a:pt x="856" y="1761"/>
                </a:lnTo>
                <a:lnTo>
                  <a:pt x="864" y="1770"/>
                </a:lnTo>
                <a:lnTo>
                  <a:pt x="880" y="1779"/>
                </a:lnTo>
                <a:lnTo>
                  <a:pt x="880" y="1761"/>
                </a:lnTo>
                <a:lnTo>
                  <a:pt x="872" y="1770"/>
                </a:lnTo>
                <a:lnTo>
                  <a:pt x="880" y="1779"/>
                </a:lnTo>
                <a:lnTo>
                  <a:pt x="888" y="1789"/>
                </a:lnTo>
                <a:lnTo>
                  <a:pt x="905" y="1798"/>
                </a:lnTo>
                <a:lnTo>
                  <a:pt x="905" y="1779"/>
                </a:lnTo>
                <a:lnTo>
                  <a:pt x="896" y="1789"/>
                </a:lnTo>
                <a:lnTo>
                  <a:pt x="905" y="1807"/>
                </a:lnTo>
                <a:lnTo>
                  <a:pt x="913" y="1826"/>
                </a:lnTo>
                <a:lnTo>
                  <a:pt x="929" y="1854"/>
                </a:lnTo>
                <a:lnTo>
                  <a:pt x="937" y="1882"/>
                </a:lnTo>
                <a:lnTo>
                  <a:pt x="945" y="1873"/>
                </a:lnTo>
                <a:lnTo>
                  <a:pt x="937" y="1873"/>
                </a:lnTo>
                <a:lnTo>
                  <a:pt x="937" y="1901"/>
                </a:lnTo>
                <a:lnTo>
                  <a:pt x="937" y="1938"/>
                </a:lnTo>
                <a:lnTo>
                  <a:pt x="937" y="1966"/>
                </a:lnTo>
                <a:lnTo>
                  <a:pt x="945" y="1966"/>
                </a:lnTo>
                <a:lnTo>
                  <a:pt x="937" y="1966"/>
                </a:lnTo>
                <a:lnTo>
                  <a:pt x="929" y="1994"/>
                </a:lnTo>
                <a:lnTo>
                  <a:pt x="921" y="2022"/>
                </a:lnTo>
                <a:lnTo>
                  <a:pt x="929" y="2022"/>
                </a:lnTo>
                <a:lnTo>
                  <a:pt x="921" y="2012"/>
                </a:lnTo>
                <a:lnTo>
                  <a:pt x="905" y="2031"/>
                </a:lnTo>
                <a:lnTo>
                  <a:pt x="905" y="2040"/>
                </a:lnTo>
                <a:lnTo>
                  <a:pt x="888" y="2068"/>
                </a:lnTo>
                <a:lnTo>
                  <a:pt x="896" y="2068"/>
                </a:lnTo>
                <a:lnTo>
                  <a:pt x="888" y="2059"/>
                </a:lnTo>
                <a:lnTo>
                  <a:pt x="856" y="2096"/>
                </a:lnTo>
                <a:lnTo>
                  <a:pt x="856" y="2106"/>
                </a:lnTo>
                <a:lnTo>
                  <a:pt x="839" y="2143"/>
                </a:lnTo>
                <a:lnTo>
                  <a:pt x="831" y="2161"/>
                </a:lnTo>
                <a:lnTo>
                  <a:pt x="839" y="2161"/>
                </a:lnTo>
                <a:lnTo>
                  <a:pt x="831" y="2152"/>
                </a:lnTo>
                <a:lnTo>
                  <a:pt x="823" y="2161"/>
                </a:lnTo>
                <a:lnTo>
                  <a:pt x="823" y="2171"/>
                </a:lnTo>
                <a:lnTo>
                  <a:pt x="823" y="2189"/>
                </a:lnTo>
                <a:lnTo>
                  <a:pt x="823" y="2199"/>
                </a:lnTo>
                <a:lnTo>
                  <a:pt x="823" y="2217"/>
                </a:lnTo>
                <a:lnTo>
                  <a:pt x="823" y="2227"/>
                </a:lnTo>
                <a:lnTo>
                  <a:pt x="823" y="2236"/>
                </a:lnTo>
                <a:lnTo>
                  <a:pt x="831" y="2245"/>
                </a:lnTo>
                <a:lnTo>
                  <a:pt x="839" y="2255"/>
                </a:lnTo>
                <a:lnTo>
                  <a:pt x="856" y="2273"/>
                </a:lnTo>
                <a:lnTo>
                  <a:pt x="864" y="2283"/>
                </a:lnTo>
                <a:lnTo>
                  <a:pt x="872" y="2292"/>
                </a:lnTo>
                <a:lnTo>
                  <a:pt x="888" y="2301"/>
                </a:lnTo>
                <a:lnTo>
                  <a:pt x="913" y="2311"/>
                </a:lnTo>
                <a:lnTo>
                  <a:pt x="937" y="2320"/>
                </a:lnTo>
                <a:lnTo>
                  <a:pt x="921" y="2311"/>
                </a:lnTo>
                <a:lnTo>
                  <a:pt x="937" y="2320"/>
                </a:lnTo>
                <a:lnTo>
                  <a:pt x="970" y="2329"/>
                </a:lnTo>
                <a:lnTo>
                  <a:pt x="970" y="2311"/>
                </a:lnTo>
                <a:lnTo>
                  <a:pt x="970" y="2329"/>
                </a:lnTo>
                <a:lnTo>
                  <a:pt x="1002" y="2348"/>
                </a:lnTo>
                <a:lnTo>
                  <a:pt x="1035" y="2348"/>
                </a:lnTo>
                <a:lnTo>
                  <a:pt x="1068" y="2357"/>
                </a:lnTo>
                <a:lnTo>
                  <a:pt x="1100" y="2366"/>
                </a:lnTo>
                <a:lnTo>
                  <a:pt x="1141" y="2376"/>
                </a:lnTo>
                <a:lnTo>
                  <a:pt x="1182" y="2376"/>
                </a:lnTo>
                <a:lnTo>
                  <a:pt x="1214" y="2376"/>
                </a:lnTo>
                <a:lnTo>
                  <a:pt x="1255" y="2376"/>
                </a:lnTo>
                <a:lnTo>
                  <a:pt x="1288" y="2376"/>
                </a:lnTo>
                <a:lnTo>
                  <a:pt x="1320" y="2366"/>
                </a:lnTo>
                <a:lnTo>
                  <a:pt x="1353" y="2357"/>
                </a:lnTo>
                <a:lnTo>
                  <a:pt x="1385" y="2348"/>
                </a:lnTo>
                <a:lnTo>
                  <a:pt x="1393" y="2338"/>
                </a:lnTo>
                <a:lnTo>
                  <a:pt x="1393" y="2348"/>
                </a:lnTo>
                <a:lnTo>
                  <a:pt x="1418" y="2329"/>
                </a:lnTo>
                <a:lnTo>
                  <a:pt x="1442" y="2311"/>
                </a:lnTo>
                <a:lnTo>
                  <a:pt x="1451" y="2301"/>
                </a:lnTo>
                <a:lnTo>
                  <a:pt x="1451" y="2292"/>
                </a:lnTo>
                <a:lnTo>
                  <a:pt x="1442" y="2264"/>
                </a:lnTo>
                <a:lnTo>
                  <a:pt x="1426" y="2264"/>
                </a:lnTo>
                <a:lnTo>
                  <a:pt x="1442" y="2264"/>
                </a:lnTo>
                <a:lnTo>
                  <a:pt x="1442" y="2227"/>
                </a:lnTo>
                <a:lnTo>
                  <a:pt x="1434" y="2189"/>
                </a:lnTo>
                <a:lnTo>
                  <a:pt x="1418" y="2189"/>
                </a:lnTo>
                <a:lnTo>
                  <a:pt x="1434" y="2189"/>
                </a:lnTo>
                <a:lnTo>
                  <a:pt x="1434" y="2152"/>
                </a:lnTo>
                <a:lnTo>
                  <a:pt x="1434" y="2078"/>
                </a:lnTo>
                <a:lnTo>
                  <a:pt x="1434" y="1994"/>
                </a:lnTo>
                <a:lnTo>
                  <a:pt x="1442" y="1919"/>
                </a:lnTo>
                <a:lnTo>
                  <a:pt x="1442" y="1845"/>
                </a:lnTo>
                <a:lnTo>
                  <a:pt x="1451" y="1789"/>
                </a:lnTo>
                <a:lnTo>
                  <a:pt x="1451" y="1742"/>
                </a:lnTo>
                <a:lnTo>
                  <a:pt x="1451" y="1733"/>
                </a:lnTo>
                <a:lnTo>
                  <a:pt x="1442" y="1714"/>
                </a:lnTo>
                <a:lnTo>
                  <a:pt x="1434" y="1695"/>
                </a:lnTo>
                <a:lnTo>
                  <a:pt x="1426" y="1677"/>
                </a:lnTo>
                <a:lnTo>
                  <a:pt x="1418" y="1668"/>
                </a:lnTo>
                <a:lnTo>
                  <a:pt x="1402" y="1658"/>
                </a:lnTo>
                <a:lnTo>
                  <a:pt x="1385" y="1649"/>
                </a:lnTo>
                <a:lnTo>
                  <a:pt x="1377" y="1658"/>
                </a:lnTo>
                <a:lnTo>
                  <a:pt x="1385" y="1649"/>
                </a:lnTo>
                <a:lnTo>
                  <a:pt x="1369" y="1630"/>
                </a:lnTo>
                <a:lnTo>
                  <a:pt x="1361" y="1630"/>
                </a:lnTo>
                <a:lnTo>
                  <a:pt x="1345" y="1630"/>
                </a:lnTo>
                <a:lnTo>
                  <a:pt x="1345" y="1640"/>
                </a:lnTo>
                <a:lnTo>
                  <a:pt x="1353" y="1630"/>
                </a:lnTo>
                <a:lnTo>
                  <a:pt x="1336" y="1621"/>
                </a:lnTo>
                <a:lnTo>
                  <a:pt x="1320" y="1612"/>
                </a:lnTo>
                <a:lnTo>
                  <a:pt x="1312" y="1612"/>
                </a:lnTo>
                <a:lnTo>
                  <a:pt x="1296" y="1612"/>
                </a:lnTo>
                <a:lnTo>
                  <a:pt x="1271" y="1612"/>
                </a:lnTo>
                <a:lnTo>
                  <a:pt x="1255" y="1621"/>
                </a:lnTo>
                <a:lnTo>
                  <a:pt x="1239" y="1630"/>
                </a:lnTo>
                <a:lnTo>
                  <a:pt x="1222" y="1640"/>
                </a:lnTo>
                <a:lnTo>
                  <a:pt x="1214" y="1640"/>
                </a:lnTo>
                <a:lnTo>
                  <a:pt x="1214" y="1649"/>
                </a:lnTo>
                <a:lnTo>
                  <a:pt x="1206" y="1668"/>
                </a:lnTo>
                <a:lnTo>
                  <a:pt x="1214" y="1668"/>
                </a:lnTo>
                <a:lnTo>
                  <a:pt x="1214" y="1658"/>
                </a:lnTo>
                <a:lnTo>
                  <a:pt x="1198" y="1668"/>
                </a:lnTo>
                <a:lnTo>
                  <a:pt x="1182" y="1677"/>
                </a:lnTo>
                <a:lnTo>
                  <a:pt x="1165" y="1686"/>
                </a:lnTo>
                <a:lnTo>
                  <a:pt x="1141" y="1695"/>
                </a:lnTo>
                <a:lnTo>
                  <a:pt x="1141" y="1705"/>
                </a:lnTo>
                <a:lnTo>
                  <a:pt x="1141" y="1695"/>
                </a:lnTo>
                <a:lnTo>
                  <a:pt x="1116" y="1695"/>
                </a:lnTo>
                <a:lnTo>
                  <a:pt x="1092" y="1695"/>
                </a:lnTo>
                <a:lnTo>
                  <a:pt x="1068" y="1695"/>
                </a:lnTo>
                <a:lnTo>
                  <a:pt x="1068" y="1705"/>
                </a:lnTo>
                <a:lnTo>
                  <a:pt x="1076" y="1695"/>
                </a:lnTo>
                <a:lnTo>
                  <a:pt x="1051" y="1686"/>
                </a:lnTo>
                <a:lnTo>
                  <a:pt x="1027" y="1677"/>
                </a:lnTo>
                <a:lnTo>
                  <a:pt x="1002" y="1658"/>
                </a:lnTo>
                <a:lnTo>
                  <a:pt x="994" y="1668"/>
                </a:lnTo>
                <a:lnTo>
                  <a:pt x="1002" y="1658"/>
                </a:lnTo>
                <a:lnTo>
                  <a:pt x="986" y="1640"/>
                </a:lnTo>
                <a:lnTo>
                  <a:pt x="962" y="1621"/>
                </a:lnTo>
                <a:lnTo>
                  <a:pt x="953" y="1630"/>
                </a:lnTo>
                <a:lnTo>
                  <a:pt x="970" y="1630"/>
                </a:lnTo>
                <a:lnTo>
                  <a:pt x="962" y="1612"/>
                </a:lnTo>
                <a:lnTo>
                  <a:pt x="953" y="1602"/>
                </a:lnTo>
                <a:lnTo>
                  <a:pt x="945" y="1593"/>
                </a:lnTo>
                <a:lnTo>
                  <a:pt x="937" y="1602"/>
                </a:lnTo>
                <a:lnTo>
                  <a:pt x="953" y="1602"/>
                </a:lnTo>
                <a:lnTo>
                  <a:pt x="953" y="1584"/>
                </a:lnTo>
                <a:lnTo>
                  <a:pt x="945" y="1574"/>
                </a:lnTo>
                <a:lnTo>
                  <a:pt x="937" y="1565"/>
                </a:lnTo>
                <a:lnTo>
                  <a:pt x="929" y="1574"/>
                </a:lnTo>
                <a:lnTo>
                  <a:pt x="945" y="1574"/>
                </a:lnTo>
                <a:lnTo>
                  <a:pt x="937" y="1556"/>
                </a:lnTo>
                <a:lnTo>
                  <a:pt x="921" y="1556"/>
                </a:lnTo>
                <a:lnTo>
                  <a:pt x="937" y="1556"/>
                </a:lnTo>
                <a:lnTo>
                  <a:pt x="937" y="1537"/>
                </a:lnTo>
                <a:lnTo>
                  <a:pt x="937" y="1518"/>
                </a:lnTo>
                <a:lnTo>
                  <a:pt x="937" y="1500"/>
                </a:lnTo>
                <a:lnTo>
                  <a:pt x="937" y="1481"/>
                </a:lnTo>
                <a:lnTo>
                  <a:pt x="937" y="1453"/>
                </a:lnTo>
                <a:lnTo>
                  <a:pt x="937" y="1435"/>
                </a:lnTo>
                <a:lnTo>
                  <a:pt x="921" y="1435"/>
                </a:lnTo>
                <a:lnTo>
                  <a:pt x="937" y="1444"/>
                </a:lnTo>
                <a:lnTo>
                  <a:pt x="945" y="1425"/>
                </a:lnTo>
                <a:lnTo>
                  <a:pt x="953" y="1407"/>
                </a:lnTo>
                <a:lnTo>
                  <a:pt x="953" y="1397"/>
                </a:lnTo>
                <a:lnTo>
                  <a:pt x="953" y="1379"/>
                </a:lnTo>
                <a:lnTo>
                  <a:pt x="937" y="1379"/>
                </a:lnTo>
                <a:lnTo>
                  <a:pt x="945" y="1388"/>
                </a:lnTo>
                <a:lnTo>
                  <a:pt x="953" y="1379"/>
                </a:lnTo>
                <a:lnTo>
                  <a:pt x="970" y="1360"/>
                </a:lnTo>
                <a:lnTo>
                  <a:pt x="986" y="1341"/>
                </a:lnTo>
                <a:lnTo>
                  <a:pt x="1010" y="1313"/>
                </a:lnTo>
                <a:lnTo>
                  <a:pt x="1002" y="1304"/>
                </a:lnTo>
                <a:lnTo>
                  <a:pt x="1010" y="1323"/>
                </a:lnTo>
                <a:lnTo>
                  <a:pt x="1035" y="1304"/>
                </a:lnTo>
                <a:lnTo>
                  <a:pt x="1059" y="1295"/>
                </a:lnTo>
                <a:lnTo>
                  <a:pt x="1084" y="1285"/>
                </a:lnTo>
                <a:lnTo>
                  <a:pt x="1076" y="1267"/>
                </a:lnTo>
                <a:lnTo>
                  <a:pt x="1076" y="1285"/>
                </a:lnTo>
                <a:lnTo>
                  <a:pt x="1100" y="1285"/>
                </a:lnTo>
                <a:lnTo>
                  <a:pt x="1133" y="1285"/>
                </a:lnTo>
                <a:lnTo>
                  <a:pt x="1157" y="1285"/>
                </a:lnTo>
                <a:lnTo>
                  <a:pt x="1157" y="1267"/>
                </a:lnTo>
                <a:lnTo>
                  <a:pt x="1157" y="1285"/>
                </a:lnTo>
                <a:lnTo>
                  <a:pt x="1182" y="1295"/>
                </a:lnTo>
                <a:lnTo>
                  <a:pt x="1206" y="1304"/>
                </a:lnTo>
                <a:lnTo>
                  <a:pt x="1206" y="1285"/>
                </a:lnTo>
                <a:lnTo>
                  <a:pt x="1198" y="1295"/>
                </a:lnTo>
                <a:lnTo>
                  <a:pt x="1214" y="1313"/>
                </a:lnTo>
                <a:lnTo>
                  <a:pt x="1222" y="1323"/>
                </a:lnTo>
                <a:lnTo>
                  <a:pt x="1239" y="1332"/>
                </a:lnTo>
                <a:lnTo>
                  <a:pt x="1239" y="1313"/>
                </a:lnTo>
                <a:lnTo>
                  <a:pt x="1231" y="1323"/>
                </a:lnTo>
                <a:lnTo>
                  <a:pt x="1239" y="1341"/>
                </a:lnTo>
                <a:lnTo>
                  <a:pt x="1247" y="1351"/>
                </a:lnTo>
                <a:lnTo>
                  <a:pt x="1263" y="1360"/>
                </a:lnTo>
                <a:lnTo>
                  <a:pt x="1263" y="1341"/>
                </a:lnTo>
                <a:lnTo>
                  <a:pt x="1255" y="1351"/>
                </a:lnTo>
                <a:lnTo>
                  <a:pt x="1263" y="1360"/>
                </a:lnTo>
                <a:lnTo>
                  <a:pt x="1271" y="1369"/>
                </a:lnTo>
                <a:lnTo>
                  <a:pt x="1288" y="1369"/>
                </a:lnTo>
                <a:lnTo>
                  <a:pt x="1288" y="1351"/>
                </a:lnTo>
                <a:lnTo>
                  <a:pt x="1288" y="1369"/>
                </a:lnTo>
                <a:lnTo>
                  <a:pt x="1304" y="1379"/>
                </a:lnTo>
                <a:lnTo>
                  <a:pt x="1320" y="1388"/>
                </a:lnTo>
                <a:lnTo>
                  <a:pt x="1336" y="1388"/>
                </a:lnTo>
                <a:lnTo>
                  <a:pt x="1353" y="1388"/>
                </a:lnTo>
                <a:lnTo>
                  <a:pt x="1369" y="1388"/>
                </a:lnTo>
                <a:lnTo>
                  <a:pt x="1385" y="1388"/>
                </a:lnTo>
                <a:lnTo>
                  <a:pt x="1393" y="1388"/>
                </a:lnTo>
                <a:lnTo>
                  <a:pt x="1410" y="1379"/>
                </a:lnTo>
                <a:lnTo>
                  <a:pt x="1402" y="1360"/>
                </a:lnTo>
                <a:lnTo>
                  <a:pt x="1402" y="1379"/>
                </a:lnTo>
                <a:lnTo>
                  <a:pt x="1418" y="1379"/>
                </a:lnTo>
                <a:lnTo>
                  <a:pt x="1426" y="1379"/>
                </a:lnTo>
                <a:lnTo>
                  <a:pt x="1442" y="1369"/>
                </a:lnTo>
                <a:lnTo>
                  <a:pt x="1459" y="1360"/>
                </a:lnTo>
                <a:lnTo>
                  <a:pt x="1475" y="1351"/>
                </a:lnTo>
                <a:lnTo>
                  <a:pt x="1475" y="1341"/>
                </a:lnTo>
                <a:lnTo>
                  <a:pt x="1491" y="1323"/>
                </a:lnTo>
                <a:lnTo>
                  <a:pt x="1499" y="1323"/>
                </a:lnTo>
                <a:lnTo>
                  <a:pt x="1499" y="1313"/>
                </a:lnTo>
                <a:lnTo>
                  <a:pt x="1499" y="1304"/>
                </a:lnTo>
                <a:lnTo>
                  <a:pt x="1483" y="1304"/>
                </a:lnTo>
                <a:lnTo>
                  <a:pt x="1483" y="1323"/>
                </a:lnTo>
                <a:lnTo>
                  <a:pt x="1491" y="1323"/>
                </a:lnTo>
                <a:lnTo>
                  <a:pt x="1499" y="1323"/>
                </a:lnTo>
                <a:lnTo>
                  <a:pt x="1508" y="1313"/>
                </a:lnTo>
                <a:lnTo>
                  <a:pt x="1516" y="1295"/>
                </a:lnTo>
                <a:lnTo>
                  <a:pt x="1516" y="1285"/>
                </a:lnTo>
                <a:lnTo>
                  <a:pt x="1516" y="1276"/>
                </a:lnTo>
                <a:lnTo>
                  <a:pt x="1499" y="1276"/>
                </a:lnTo>
                <a:lnTo>
                  <a:pt x="1516" y="1285"/>
                </a:lnTo>
                <a:lnTo>
                  <a:pt x="1524" y="1258"/>
                </a:lnTo>
                <a:lnTo>
                  <a:pt x="1524" y="1248"/>
                </a:lnTo>
                <a:lnTo>
                  <a:pt x="1524" y="1211"/>
                </a:lnTo>
                <a:lnTo>
                  <a:pt x="1524" y="1174"/>
                </a:lnTo>
                <a:lnTo>
                  <a:pt x="1524" y="1136"/>
                </a:lnTo>
                <a:lnTo>
                  <a:pt x="1524" y="1099"/>
                </a:lnTo>
                <a:lnTo>
                  <a:pt x="1516" y="1053"/>
                </a:lnTo>
                <a:lnTo>
                  <a:pt x="1508" y="1006"/>
                </a:lnTo>
                <a:lnTo>
                  <a:pt x="1516" y="1053"/>
                </a:lnTo>
                <a:lnTo>
                  <a:pt x="1499" y="969"/>
                </a:lnTo>
                <a:lnTo>
                  <a:pt x="1483" y="894"/>
                </a:lnTo>
                <a:lnTo>
                  <a:pt x="1467" y="820"/>
                </a:lnTo>
                <a:lnTo>
                  <a:pt x="1451" y="764"/>
                </a:lnTo>
                <a:lnTo>
                  <a:pt x="1442" y="745"/>
                </a:lnTo>
                <a:lnTo>
                  <a:pt x="1434" y="754"/>
                </a:lnTo>
                <a:lnTo>
                  <a:pt x="1393" y="764"/>
                </a:lnTo>
                <a:lnTo>
                  <a:pt x="1353" y="764"/>
                </a:lnTo>
                <a:lnTo>
                  <a:pt x="1312" y="773"/>
                </a:lnTo>
                <a:lnTo>
                  <a:pt x="1271" y="773"/>
                </a:lnTo>
                <a:lnTo>
                  <a:pt x="1231" y="773"/>
                </a:lnTo>
                <a:lnTo>
                  <a:pt x="1190" y="773"/>
                </a:lnTo>
                <a:lnTo>
                  <a:pt x="1149" y="764"/>
                </a:lnTo>
                <a:lnTo>
                  <a:pt x="1116" y="764"/>
                </a:lnTo>
                <a:lnTo>
                  <a:pt x="1043" y="754"/>
                </a:lnTo>
                <a:lnTo>
                  <a:pt x="994" y="745"/>
                </a:lnTo>
                <a:lnTo>
                  <a:pt x="953" y="736"/>
                </a:lnTo>
                <a:lnTo>
                  <a:pt x="953" y="745"/>
                </a:lnTo>
                <a:lnTo>
                  <a:pt x="962" y="736"/>
                </a:lnTo>
                <a:lnTo>
                  <a:pt x="953" y="726"/>
                </a:lnTo>
                <a:lnTo>
                  <a:pt x="945" y="726"/>
                </a:lnTo>
                <a:lnTo>
                  <a:pt x="913" y="717"/>
                </a:lnTo>
                <a:lnTo>
                  <a:pt x="913" y="726"/>
                </a:lnTo>
                <a:lnTo>
                  <a:pt x="921" y="717"/>
                </a:lnTo>
                <a:lnTo>
                  <a:pt x="896" y="698"/>
                </a:lnTo>
                <a:lnTo>
                  <a:pt x="872" y="680"/>
                </a:lnTo>
                <a:lnTo>
                  <a:pt x="864" y="689"/>
                </a:lnTo>
                <a:lnTo>
                  <a:pt x="880" y="689"/>
                </a:lnTo>
                <a:lnTo>
                  <a:pt x="864" y="661"/>
                </a:lnTo>
                <a:lnTo>
                  <a:pt x="848" y="633"/>
                </a:lnTo>
                <a:lnTo>
                  <a:pt x="839" y="615"/>
                </a:lnTo>
                <a:lnTo>
                  <a:pt x="831" y="587"/>
                </a:lnTo>
                <a:lnTo>
                  <a:pt x="823" y="568"/>
                </a:lnTo>
                <a:lnTo>
                  <a:pt x="807" y="568"/>
                </a:lnTo>
                <a:lnTo>
                  <a:pt x="823" y="568"/>
                </a:lnTo>
                <a:lnTo>
                  <a:pt x="823" y="540"/>
                </a:lnTo>
                <a:lnTo>
                  <a:pt x="807" y="540"/>
                </a:lnTo>
                <a:lnTo>
                  <a:pt x="823" y="549"/>
                </a:lnTo>
                <a:lnTo>
                  <a:pt x="831" y="521"/>
                </a:lnTo>
                <a:lnTo>
                  <a:pt x="831" y="512"/>
                </a:lnTo>
                <a:lnTo>
                  <a:pt x="831" y="484"/>
                </a:lnTo>
                <a:lnTo>
                  <a:pt x="815" y="484"/>
                </a:lnTo>
                <a:lnTo>
                  <a:pt x="831" y="493"/>
                </a:lnTo>
                <a:lnTo>
                  <a:pt x="839" y="475"/>
                </a:lnTo>
                <a:lnTo>
                  <a:pt x="848" y="456"/>
                </a:lnTo>
                <a:lnTo>
                  <a:pt x="831" y="447"/>
                </a:lnTo>
                <a:lnTo>
                  <a:pt x="839" y="456"/>
                </a:lnTo>
                <a:lnTo>
                  <a:pt x="856" y="437"/>
                </a:lnTo>
                <a:lnTo>
                  <a:pt x="864" y="437"/>
                </a:lnTo>
                <a:lnTo>
                  <a:pt x="872" y="419"/>
                </a:lnTo>
                <a:lnTo>
                  <a:pt x="856" y="410"/>
                </a:lnTo>
                <a:lnTo>
                  <a:pt x="864" y="419"/>
                </a:lnTo>
                <a:lnTo>
                  <a:pt x="880" y="400"/>
                </a:lnTo>
                <a:lnTo>
                  <a:pt x="896" y="382"/>
                </a:lnTo>
                <a:lnTo>
                  <a:pt x="905" y="382"/>
                </a:lnTo>
                <a:lnTo>
                  <a:pt x="913" y="363"/>
                </a:lnTo>
                <a:lnTo>
                  <a:pt x="929" y="335"/>
                </a:lnTo>
                <a:lnTo>
                  <a:pt x="937" y="307"/>
                </a:lnTo>
                <a:lnTo>
                  <a:pt x="945" y="279"/>
                </a:lnTo>
                <a:lnTo>
                  <a:pt x="945" y="270"/>
                </a:lnTo>
                <a:lnTo>
                  <a:pt x="945" y="232"/>
                </a:lnTo>
                <a:lnTo>
                  <a:pt x="945" y="205"/>
                </a:lnTo>
                <a:lnTo>
                  <a:pt x="945" y="167"/>
                </a:lnTo>
                <a:lnTo>
                  <a:pt x="937" y="139"/>
                </a:lnTo>
                <a:lnTo>
                  <a:pt x="929" y="102"/>
                </a:lnTo>
                <a:lnTo>
                  <a:pt x="921" y="93"/>
                </a:lnTo>
                <a:lnTo>
                  <a:pt x="913" y="83"/>
                </a:lnTo>
                <a:lnTo>
                  <a:pt x="905" y="74"/>
                </a:lnTo>
                <a:lnTo>
                  <a:pt x="888" y="55"/>
                </a:lnTo>
                <a:lnTo>
                  <a:pt x="880" y="46"/>
                </a:lnTo>
                <a:lnTo>
                  <a:pt x="872" y="37"/>
                </a:lnTo>
                <a:lnTo>
                  <a:pt x="856" y="27"/>
                </a:lnTo>
                <a:lnTo>
                  <a:pt x="839" y="18"/>
                </a:lnTo>
                <a:lnTo>
                  <a:pt x="823" y="9"/>
                </a:lnTo>
                <a:lnTo>
                  <a:pt x="799" y="0"/>
                </a:lnTo>
                <a:lnTo>
                  <a:pt x="790" y="0"/>
                </a:lnTo>
                <a:lnTo>
                  <a:pt x="774" y="0"/>
                </a:lnTo>
                <a:lnTo>
                  <a:pt x="750" y="0"/>
                </a:lnTo>
                <a:lnTo>
                  <a:pt x="725" y="0"/>
                </a:lnTo>
                <a:lnTo>
                  <a:pt x="709" y="0"/>
                </a:lnTo>
                <a:lnTo>
                  <a:pt x="685" y="0"/>
                </a:lnTo>
                <a:lnTo>
                  <a:pt x="668" y="0"/>
                </a:lnTo>
                <a:lnTo>
                  <a:pt x="652" y="9"/>
                </a:lnTo>
                <a:lnTo>
                  <a:pt x="652" y="18"/>
                </a:lnTo>
                <a:lnTo>
                  <a:pt x="652" y="9"/>
                </a:lnTo>
                <a:lnTo>
                  <a:pt x="636" y="9"/>
                </a:lnTo>
                <a:lnTo>
                  <a:pt x="619" y="18"/>
                </a:lnTo>
                <a:lnTo>
                  <a:pt x="603" y="27"/>
                </a:lnTo>
                <a:lnTo>
                  <a:pt x="587" y="37"/>
                </a:lnTo>
                <a:lnTo>
                  <a:pt x="579" y="37"/>
                </a:lnTo>
                <a:lnTo>
                  <a:pt x="570" y="46"/>
                </a:lnTo>
                <a:lnTo>
                  <a:pt x="579" y="55"/>
                </a:lnTo>
                <a:lnTo>
                  <a:pt x="579" y="46"/>
                </a:lnTo>
                <a:lnTo>
                  <a:pt x="562" y="55"/>
                </a:lnTo>
                <a:lnTo>
                  <a:pt x="554" y="55"/>
                </a:lnTo>
                <a:lnTo>
                  <a:pt x="546" y="65"/>
                </a:lnTo>
                <a:lnTo>
                  <a:pt x="546" y="74"/>
                </a:lnTo>
                <a:lnTo>
                  <a:pt x="538" y="93"/>
                </a:lnTo>
                <a:lnTo>
                  <a:pt x="546" y="93"/>
                </a:lnTo>
                <a:lnTo>
                  <a:pt x="538" y="83"/>
                </a:lnTo>
                <a:lnTo>
                  <a:pt x="522" y="102"/>
                </a:lnTo>
                <a:lnTo>
                  <a:pt x="522" y="111"/>
                </a:lnTo>
                <a:lnTo>
                  <a:pt x="513" y="149"/>
                </a:lnTo>
                <a:lnTo>
                  <a:pt x="505" y="177"/>
                </a:lnTo>
                <a:lnTo>
                  <a:pt x="505" y="205"/>
                </a:lnTo>
                <a:lnTo>
                  <a:pt x="505" y="232"/>
                </a:lnTo>
                <a:lnTo>
                  <a:pt x="505" y="270"/>
                </a:lnTo>
                <a:lnTo>
                  <a:pt x="505" y="279"/>
                </a:lnTo>
                <a:lnTo>
                  <a:pt x="513" y="307"/>
                </a:lnTo>
                <a:lnTo>
                  <a:pt x="522" y="335"/>
                </a:lnTo>
                <a:lnTo>
                  <a:pt x="538" y="354"/>
                </a:lnTo>
                <a:lnTo>
                  <a:pt x="546" y="344"/>
                </a:lnTo>
                <a:lnTo>
                  <a:pt x="538" y="354"/>
                </a:lnTo>
                <a:lnTo>
                  <a:pt x="554" y="382"/>
                </a:lnTo>
                <a:lnTo>
                  <a:pt x="570" y="400"/>
                </a:lnTo>
                <a:lnTo>
                  <a:pt x="579" y="391"/>
                </a:lnTo>
                <a:lnTo>
                  <a:pt x="570" y="400"/>
                </a:lnTo>
                <a:lnTo>
                  <a:pt x="587" y="428"/>
                </a:lnTo>
                <a:lnTo>
                  <a:pt x="595" y="456"/>
                </a:lnTo>
                <a:lnTo>
                  <a:pt x="603" y="475"/>
                </a:lnTo>
                <a:lnTo>
                  <a:pt x="611" y="503"/>
                </a:lnTo>
                <a:lnTo>
                  <a:pt x="619" y="493"/>
                </a:lnTo>
                <a:lnTo>
                  <a:pt x="611" y="493"/>
                </a:lnTo>
                <a:lnTo>
                  <a:pt x="611" y="521"/>
                </a:lnTo>
                <a:lnTo>
                  <a:pt x="619" y="521"/>
                </a:lnTo>
                <a:lnTo>
                  <a:pt x="611" y="521"/>
                </a:lnTo>
                <a:lnTo>
                  <a:pt x="603" y="549"/>
                </a:lnTo>
                <a:lnTo>
                  <a:pt x="603" y="577"/>
                </a:lnTo>
                <a:lnTo>
                  <a:pt x="611" y="577"/>
                </a:lnTo>
                <a:lnTo>
                  <a:pt x="603" y="577"/>
                </a:lnTo>
                <a:lnTo>
                  <a:pt x="587" y="605"/>
                </a:lnTo>
                <a:lnTo>
                  <a:pt x="579" y="624"/>
                </a:lnTo>
                <a:lnTo>
                  <a:pt x="562" y="652"/>
                </a:lnTo>
                <a:lnTo>
                  <a:pt x="570" y="652"/>
                </a:lnTo>
                <a:lnTo>
                  <a:pt x="570" y="642"/>
                </a:lnTo>
                <a:lnTo>
                  <a:pt x="546" y="661"/>
                </a:lnTo>
                <a:lnTo>
                  <a:pt x="522" y="680"/>
                </a:lnTo>
                <a:lnTo>
                  <a:pt x="497" y="698"/>
                </a:lnTo>
                <a:lnTo>
                  <a:pt x="456" y="717"/>
                </a:lnTo>
                <a:lnTo>
                  <a:pt x="456" y="726"/>
                </a:lnTo>
                <a:lnTo>
                  <a:pt x="456" y="717"/>
                </a:lnTo>
                <a:lnTo>
                  <a:pt x="424" y="726"/>
                </a:lnTo>
                <a:lnTo>
                  <a:pt x="399" y="726"/>
                </a:lnTo>
                <a:lnTo>
                  <a:pt x="359" y="726"/>
                </a:lnTo>
                <a:lnTo>
                  <a:pt x="318" y="726"/>
                </a:lnTo>
                <a:lnTo>
                  <a:pt x="269" y="726"/>
                </a:lnTo>
                <a:lnTo>
                  <a:pt x="220" y="726"/>
                </a:lnTo>
                <a:lnTo>
                  <a:pt x="163" y="726"/>
                </a:lnTo>
                <a:lnTo>
                  <a:pt x="106" y="726"/>
                </a:lnTo>
                <a:lnTo>
                  <a:pt x="49" y="726"/>
                </a:lnTo>
                <a:lnTo>
                  <a:pt x="41" y="726"/>
                </a:lnTo>
                <a:lnTo>
                  <a:pt x="41" y="736"/>
                </a:lnTo>
                <a:lnTo>
                  <a:pt x="33" y="782"/>
                </a:lnTo>
                <a:lnTo>
                  <a:pt x="24" y="848"/>
                </a:lnTo>
                <a:lnTo>
                  <a:pt x="16" y="922"/>
                </a:lnTo>
                <a:lnTo>
                  <a:pt x="8" y="997"/>
                </a:lnTo>
                <a:lnTo>
                  <a:pt x="0" y="1071"/>
                </a:lnTo>
                <a:lnTo>
                  <a:pt x="0" y="1136"/>
                </a:lnTo>
                <a:lnTo>
                  <a:pt x="0" y="1192"/>
                </a:lnTo>
                <a:lnTo>
                  <a:pt x="0" y="1230"/>
                </a:lnTo>
                <a:lnTo>
                  <a:pt x="0" y="1239"/>
                </a:lnTo>
                <a:lnTo>
                  <a:pt x="8" y="1258"/>
                </a:lnTo>
                <a:lnTo>
                  <a:pt x="16" y="1276"/>
                </a:lnTo>
                <a:lnTo>
                  <a:pt x="24" y="1285"/>
                </a:lnTo>
                <a:lnTo>
                  <a:pt x="41" y="1304"/>
                </a:lnTo>
                <a:lnTo>
                  <a:pt x="49" y="1313"/>
                </a:lnTo>
                <a:lnTo>
                  <a:pt x="65" y="1323"/>
                </a:lnTo>
                <a:lnTo>
                  <a:pt x="82" y="1332"/>
                </a:lnTo>
                <a:lnTo>
                  <a:pt x="106" y="1341"/>
                </a:lnTo>
                <a:lnTo>
                  <a:pt x="122" y="1351"/>
                </a:lnTo>
                <a:lnTo>
                  <a:pt x="147" y="1351"/>
                </a:lnTo>
                <a:lnTo>
                  <a:pt x="171" y="1351"/>
                </a:lnTo>
                <a:lnTo>
                  <a:pt x="187" y="1351"/>
                </a:lnTo>
                <a:lnTo>
                  <a:pt x="212" y="1351"/>
                </a:lnTo>
                <a:lnTo>
                  <a:pt x="220" y="1351"/>
                </a:lnTo>
                <a:lnTo>
                  <a:pt x="244" y="1341"/>
                </a:lnTo>
                <a:lnTo>
                  <a:pt x="261" y="1332"/>
                </a:lnTo>
                <a:lnTo>
                  <a:pt x="277" y="1323"/>
                </a:lnTo>
                <a:lnTo>
                  <a:pt x="277" y="1313"/>
                </a:lnTo>
                <a:lnTo>
                  <a:pt x="293" y="1295"/>
                </a:lnTo>
                <a:lnTo>
                  <a:pt x="285" y="1285"/>
                </a:lnTo>
                <a:lnTo>
                  <a:pt x="293" y="1304"/>
                </a:lnTo>
                <a:lnTo>
                  <a:pt x="310" y="1295"/>
                </a:lnTo>
                <a:lnTo>
                  <a:pt x="310" y="1285"/>
                </a:lnTo>
                <a:lnTo>
                  <a:pt x="326" y="1267"/>
                </a:lnTo>
                <a:lnTo>
                  <a:pt x="318" y="1258"/>
                </a:lnTo>
                <a:lnTo>
                  <a:pt x="318" y="1276"/>
                </a:lnTo>
                <a:lnTo>
                  <a:pt x="342" y="1276"/>
                </a:lnTo>
                <a:lnTo>
                  <a:pt x="350" y="1276"/>
                </a:lnTo>
                <a:lnTo>
                  <a:pt x="367" y="1267"/>
                </a:lnTo>
                <a:lnTo>
                  <a:pt x="359" y="1248"/>
                </a:lnTo>
                <a:lnTo>
                  <a:pt x="359" y="1267"/>
                </a:lnTo>
                <a:lnTo>
                  <a:pt x="383" y="1267"/>
                </a:lnTo>
                <a:lnTo>
                  <a:pt x="407" y="1267"/>
                </a:lnTo>
                <a:lnTo>
                  <a:pt x="407" y="1248"/>
                </a:lnTo>
                <a:lnTo>
                  <a:pt x="407" y="1267"/>
                </a:lnTo>
                <a:lnTo>
                  <a:pt x="432" y="1276"/>
                </a:lnTo>
                <a:lnTo>
                  <a:pt x="456" y="1285"/>
                </a:lnTo>
                <a:lnTo>
                  <a:pt x="473" y="1295"/>
                </a:lnTo>
                <a:lnTo>
                  <a:pt x="497" y="1313"/>
                </a:lnTo>
                <a:lnTo>
                  <a:pt x="497" y="1295"/>
                </a:lnTo>
                <a:lnTo>
                  <a:pt x="489" y="1304"/>
                </a:lnTo>
                <a:lnTo>
                  <a:pt x="505" y="1323"/>
                </a:lnTo>
                <a:lnTo>
                  <a:pt x="513" y="1313"/>
                </a:lnTo>
                <a:lnTo>
                  <a:pt x="505" y="1323"/>
                </a:lnTo>
                <a:lnTo>
                  <a:pt x="522" y="1351"/>
                </a:lnTo>
                <a:lnTo>
                  <a:pt x="538" y="1379"/>
                </a:lnTo>
                <a:lnTo>
                  <a:pt x="546" y="1407"/>
                </a:lnTo>
                <a:lnTo>
                  <a:pt x="554" y="1444"/>
                </a:lnTo>
                <a:lnTo>
                  <a:pt x="562" y="1435"/>
                </a:lnTo>
                <a:lnTo>
                  <a:pt x="554" y="1435"/>
                </a:lnTo>
                <a:lnTo>
                  <a:pt x="554" y="1472"/>
                </a:lnTo>
                <a:lnTo>
                  <a:pt x="554" y="1500"/>
                </a:lnTo>
                <a:lnTo>
                  <a:pt x="562" y="1500"/>
                </a:lnTo>
                <a:lnTo>
                  <a:pt x="554" y="1500"/>
                </a:lnTo>
                <a:lnTo>
                  <a:pt x="546" y="1518"/>
                </a:lnTo>
                <a:lnTo>
                  <a:pt x="538" y="1546"/>
                </a:lnTo>
                <a:lnTo>
                  <a:pt x="546" y="1546"/>
                </a:lnTo>
                <a:lnTo>
                  <a:pt x="538" y="1537"/>
                </a:lnTo>
                <a:lnTo>
                  <a:pt x="522" y="1556"/>
                </a:lnTo>
                <a:lnTo>
                  <a:pt x="505" y="1574"/>
                </a:lnTo>
                <a:lnTo>
                  <a:pt x="489" y="1593"/>
                </a:lnTo>
                <a:lnTo>
                  <a:pt x="497" y="1602"/>
                </a:lnTo>
                <a:lnTo>
                  <a:pt x="497" y="1593"/>
                </a:lnTo>
                <a:lnTo>
                  <a:pt x="473" y="1602"/>
                </a:lnTo>
                <a:lnTo>
                  <a:pt x="456" y="1612"/>
                </a:lnTo>
                <a:lnTo>
                  <a:pt x="432" y="1621"/>
                </a:lnTo>
                <a:lnTo>
                  <a:pt x="407" y="1630"/>
                </a:lnTo>
                <a:lnTo>
                  <a:pt x="407" y="1640"/>
                </a:lnTo>
                <a:lnTo>
                  <a:pt x="407" y="1630"/>
                </a:lnTo>
                <a:lnTo>
                  <a:pt x="383" y="1630"/>
                </a:lnTo>
                <a:lnTo>
                  <a:pt x="359" y="1630"/>
                </a:lnTo>
                <a:lnTo>
                  <a:pt x="359" y="1640"/>
                </a:lnTo>
                <a:lnTo>
                  <a:pt x="367" y="1630"/>
                </a:lnTo>
                <a:lnTo>
                  <a:pt x="350" y="1621"/>
                </a:lnTo>
                <a:lnTo>
                  <a:pt x="326" y="1612"/>
                </a:lnTo>
                <a:lnTo>
                  <a:pt x="318" y="1621"/>
                </a:lnTo>
                <a:lnTo>
                  <a:pt x="326" y="1612"/>
                </a:lnTo>
                <a:lnTo>
                  <a:pt x="310" y="1593"/>
                </a:lnTo>
                <a:lnTo>
                  <a:pt x="293" y="1574"/>
                </a:lnTo>
                <a:lnTo>
                  <a:pt x="277" y="1556"/>
                </a:lnTo>
                <a:lnTo>
                  <a:pt x="261" y="1546"/>
                </a:lnTo>
                <a:lnTo>
                  <a:pt x="244" y="1537"/>
                </a:lnTo>
                <a:lnTo>
                  <a:pt x="228" y="1528"/>
                </a:lnTo>
                <a:lnTo>
                  <a:pt x="220" y="1528"/>
                </a:lnTo>
                <a:lnTo>
                  <a:pt x="204" y="1528"/>
                </a:lnTo>
                <a:lnTo>
                  <a:pt x="187" y="1528"/>
                </a:lnTo>
                <a:lnTo>
                  <a:pt x="163" y="1528"/>
                </a:lnTo>
                <a:lnTo>
                  <a:pt x="147" y="1528"/>
                </a:lnTo>
                <a:lnTo>
                  <a:pt x="139" y="1528"/>
                </a:lnTo>
                <a:lnTo>
                  <a:pt x="122" y="1546"/>
                </a:lnTo>
                <a:lnTo>
                  <a:pt x="130" y="1556"/>
                </a:lnTo>
                <a:lnTo>
                  <a:pt x="130" y="1546"/>
                </a:lnTo>
                <a:lnTo>
                  <a:pt x="106" y="1556"/>
                </a:lnTo>
                <a:lnTo>
                  <a:pt x="90" y="1565"/>
                </a:lnTo>
                <a:lnTo>
                  <a:pt x="82" y="1565"/>
                </a:lnTo>
                <a:lnTo>
                  <a:pt x="65" y="1584"/>
                </a:lnTo>
                <a:lnTo>
                  <a:pt x="49" y="1602"/>
                </a:lnTo>
                <a:lnTo>
                  <a:pt x="49" y="1612"/>
                </a:lnTo>
                <a:lnTo>
                  <a:pt x="41" y="1630"/>
                </a:lnTo>
                <a:lnTo>
                  <a:pt x="49" y="1630"/>
                </a:lnTo>
                <a:lnTo>
                  <a:pt x="41" y="1621"/>
                </a:lnTo>
                <a:lnTo>
                  <a:pt x="24" y="1640"/>
                </a:lnTo>
                <a:lnTo>
                  <a:pt x="24" y="1649"/>
                </a:lnTo>
                <a:lnTo>
                  <a:pt x="16" y="1677"/>
                </a:lnTo>
                <a:lnTo>
                  <a:pt x="8" y="1695"/>
                </a:lnTo>
                <a:lnTo>
                  <a:pt x="8" y="1733"/>
                </a:lnTo>
                <a:lnTo>
                  <a:pt x="8" y="1761"/>
                </a:lnTo>
                <a:lnTo>
                  <a:pt x="8" y="1770"/>
                </a:lnTo>
                <a:lnTo>
                  <a:pt x="16" y="1807"/>
                </a:lnTo>
                <a:lnTo>
                  <a:pt x="24" y="1798"/>
                </a:lnTo>
                <a:lnTo>
                  <a:pt x="16" y="1798"/>
                </a:lnTo>
                <a:lnTo>
                  <a:pt x="24" y="1882"/>
                </a:lnTo>
                <a:lnTo>
                  <a:pt x="41" y="1975"/>
                </a:lnTo>
                <a:lnTo>
                  <a:pt x="49" y="2022"/>
                </a:lnTo>
                <a:lnTo>
                  <a:pt x="49" y="2050"/>
                </a:lnTo>
                <a:lnTo>
                  <a:pt x="49" y="2031"/>
                </a:lnTo>
                <a:lnTo>
                  <a:pt x="57" y="2068"/>
                </a:lnTo>
                <a:lnTo>
                  <a:pt x="65" y="2059"/>
                </a:lnTo>
                <a:lnTo>
                  <a:pt x="57" y="2059"/>
                </a:lnTo>
                <a:lnTo>
                  <a:pt x="57" y="2106"/>
                </a:lnTo>
                <a:lnTo>
                  <a:pt x="65" y="2152"/>
                </a:lnTo>
                <a:lnTo>
                  <a:pt x="65" y="2189"/>
                </a:lnTo>
                <a:lnTo>
                  <a:pt x="73" y="2189"/>
                </a:lnTo>
                <a:lnTo>
                  <a:pt x="65" y="2189"/>
                </a:lnTo>
                <a:lnTo>
                  <a:pt x="57" y="2227"/>
                </a:lnTo>
                <a:lnTo>
                  <a:pt x="57" y="2245"/>
                </a:lnTo>
                <a:lnTo>
                  <a:pt x="65" y="2245"/>
                </a:lnTo>
                <a:lnTo>
                  <a:pt x="57" y="2245"/>
                </a:lnTo>
                <a:lnTo>
                  <a:pt x="49" y="2264"/>
                </a:lnTo>
                <a:lnTo>
                  <a:pt x="49" y="2283"/>
                </a:lnTo>
                <a:lnTo>
                  <a:pt x="57" y="2283"/>
                </a:lnTo>
                <a:lnTo>
                  <a:pt x="49" y="2273"/>
                </a:lnTo>
                <a:lnTo>
                  <a:pt x="41" y="2283"/>
                </a:lnTo>
                <a:lnTo>
                  <a:pt x="16" y="2311"/>
                </a:lnTo>
                <a:lnTo>
                  <a:pt x="49" y="2311"/>
                </a:lnTo>
                <a:lnTo>
                  <a:pt x="106" y="2301"/>
                </a:lnTo>
                <a:lnTo>
                  <a:pt x="114" y="2292"/>
                </a:lnTo>
                <a:lnTo>
                  <a:pt x="114" y="2301"/>
                </a:lnTo>
                <a:lnTo>
                  <a:pt x="171" y="2283"/>
                </a:lnTo>
                <a:lnTo>
                  <a:pt x="163" y="2264"/>
                </a:lnTo>
                <a:lnTo>
                  <a:pt x="163" y="2283"/>
                </a:lnTo>
                <a:lnTo>
                  <a:pt x="220" y="2283"/>
                </a:lnTo>
                <a:lnTo>
                  <a:pt x="269" y="2273"/>
                </a:lnTo>
                <a:lnTo>
                  <a:pt x="326" y="2264"/>
                </a:lnTo>
                <a:lnTo>
                  <a:pt x="375" y="2264"/>
                </a:lnTo>
                <a:lnTo>
                  <a:pt x="375" y="2245"/>
                </a:lnTo>
                <a:lnTo>
                  <a:pt x="375" y="2264"/>
                </a:lnTo>
                <a:lnTo>
                  <a:pt x="399" y="2273"/>
                </a:lnTo>
                <a:lnTo>
                  <a:pt x="424" y="2273"/>
                </a:lnTo>
                <a:lnTo>
                  <a:pt x="424" y="2255"/>
                </a:lnTo>
                <a:lnTo>
                  <a:pt x="424" y="2273"/>
                </a:lnTo>
                <a:lnTo>
                  <a:pt x="440" y="2283"/>
                </a:lnTo>
                <a:lnTo>
                  <a:pt x="465" y="2292"/>
                </a:lnTo>
                <a:lnTo>
                  <a:pt x="448" y="2283"/>
                </a:lnTo>
                <a:lnTo>
                  <a:pt x="465" y="2292"/>
                </a:lnTo>
                <a:lnTo>
                  <a:pt x="497" y="2301"/>
                </a:lnTo>
                <a:close/>
                <a:moveTo>
                  <a:pt x="465" y="2264"/>
                </a:moveTo>
                <a:lnTo>
                  <a:pt x="465" y="2273"/>
                </a:lnTo>
                <a:lnTo>
                  <a:pt x="473" y="2264"/>
                </a:lnTo>
                <a:lnTo>
                  <a:pt x="448" y="2255"/>
                </a:lnTo>
                <a:lnTo>
                  <a:pt x="432" y="2245"/>
                </a:lnTo>
                <a:lnTo>
                  <a:pt x="424" y="2245"/>
                </a:lnTo>
                <a:lnTo>
                  <a:pt x="399" y="2245"/>
                </a:lnTo>
                <a:lnTo>
                  <a:pt x="399" y="2255"/>
                </a:lnTo>
                <a:lnTo>
                  <a:pt x="407" y="2245"/>
                </a:lnTo>
                <a:lnTo>
                  <a:pt x="383" y="2236"/>
                </a:lnTo>
                <a:lnTo>
                  <a:pt x="375" y="2236"/>
                </a:lnTo>
                <a:lnTo>
                  <a:pt x="326" y="2236"/>
                </a:lnTo>
                <a:lnTo>
                  <a:pt x="269" y="2245"/>
                </a:lnTo>
                <a:lnTo>
                  <a:pt x="220" y="2255"/>
                </a:lnTo>
                <a:lnTo>
                  <a:pt x="163" y="2255"/>
                </a:lnTo>
                <a:lnTo>
                  <a:pt x="106" y="2273"/>
                </a:lnTo>
                <a:lnTo>
                  <a:pt x="106" y="2283"/>
                </a:lnTo>
                <a:lnTo>
                  <a:pt x="106" y="2273"/>
                </a:lnTo>
                <a:lnTo>
                  <a:pt x="49" y="2283"/>
                </a:lnTo>
                <a:lnTo>
                  <a:pt x="49" y="2292"/>
                </a:lnTo>
                <a:lnTo>
                  <a:pt x="57" y="2301"/>
                </a:lnTo>
                <a:lnTo>
                  <a:pt x="65" y="2292"/>
                </a:lnTo>
                <a:lnTo>
                  <a:pt x="73" y="2292"/>
                </a:lnTo>
                <a:lnTo>
                  <a:pt x="73" y="2283"/>
                </a:lnTo>
                <a:lnTo>
                  <a:pt x="73" y="2264"/>
                </a:lnTo>
                <a:lnTo>
                  <a:pt x="57" y="2264"/>
                </a:lnTo>
                <a:lnTo>
                  <a:pt x="73" y="2273"/>
                </a:lnTo>
                <a:lnTo>
                  <a:pt x="82" y="2255"/>
                </a:lnTo>
                <a:lnTo>
                  <a:pt x="82" y="2245"/>
                </a:lnTo>
                <a:lnTo>
                  <a:pt x="82" y="2227"/>
                </a:lnTo>
                <a:lnTo>
                  <a:pt x="65" y="2227"/>
                </a:lnTo>
                <a:lnTo>
                  <a:pt x="82" y="2236"/>
                </a:lnTo>
                <a:lnTo>
                  <a:pt x="90" y="2199"/>
                </a:lnTo>
                <a:lnTo>
                  <a:pt x="90" y="2189"/>
                </a:lnTo>
                <a:lnTo>
                  <a:pt x="90" y="2152"/>
                </a:lnTo>
                <a:lnTo>
                  <a:pt x="82" y="2106"/>
                </a:lnTo>
                <a:lnTo>
                  <a:pt x="82" y="2059"/>
                </a:lnTo>
                <a:lnTo>
                  <a:pt x="73" y="2022"/>
                </a:lnTo>
                <a:lnTo>
                  <a:pt x="57" y="2022"/>
                </a:lnTo>
                <a:lnTo>
                  <a:pt x="73" y="2022"/>
                </a:lnTo>
                <a:lnTo>
                  <a:pt x="65" y="1975"/>
                </a:lnTo>
                <a:lnTo>
                  <a:pt x="49" y="1882"/>
                </a:lnTo>
                <a:lnTo>
                  <a:pt x="41" y="1798"/>
                </a:lnTo>
                <a:lnTo>
                  <a:pt x="33" y="1789"/>
                </a:lnTo>
                <a:lnTo>
                  <a:pt x="41" y="1798"/>
                </a:lnTo>
                <a:lnTo>
                  <a:pt x="33" y="1761"/>
                </a:lnTo>
                <a:lnTo>
                  <a:pt x="16" y="1761"/>
                </a:lnTo>
                <a:lnTo>
                  <a:pt x="33" y="1761"/>
                </a:lnTo>
                <a:lnTo>
                  <a:pt x="33" y="1733"/>
                </a:lnTo>
                <a:lnTo>
                  <a:pt x="33" y="1695"/>
                </a:lnTo>
                <a:lnTo>
                  <a:pt x="16" y="1695"/>
                </a:lnTo>
                <a:lnTo>
                  <a:pt x="33" y="1705"/>
                </a:lnTo>
                <a:lnTo>
                  <a:pt x="41" y="1686"/>
                </a:lnTo>
                <a:lnTo>
                  <a:pt x="49" y="1658"/>
                </a:lnTo>
                <a:lnTo>
                  <a:pt x="33" y="1649"/>
                </a:lnTo>
                <a:lnTo>
                  <a:pt x="41" y="1658"/>
                </a:lnTo>
                <a:lnTo>
                  <a:pt x="57" y="1640"/>
                </a:lnTo>
                <a:lnTo>
                  <a:pt x="65" y="1640"/>
                </a:lnTo>
                <a:lnTo>
                  <a:pt x="73" y="1621"/>
                </a:lnTo>
                <a:lnTo>
                  <a:pt x="57" y="1612"/>
                </a:lnTo>
                <a:lnTo>
                  <a:pt x="65" y="1621"/>
                </a:lnTo>
                <a:lnTo>
                  <a:pt x="82" y="1602"/>
                </a:lnTo>
                <a:lnTo>
                  <a:pt x="98" y="1584"/>
                </a:lnTo>
                <a:lnTo>
                  <a:pt x="90" y="1574"/>
                </a:lnTo>
                <a:lnTo>
                  <a:pt x="98" y="1593"/>
                </a:lnTo>
                <a:lnTo>
                  <a:pt x="114" y="1584"/>
                </a:lnTo>
                <a:lnTo>
                  <a:pt x="139" y="1574"/>
                </a:lnTo>
                <a:lnTo>
                  <a:pt x="139" y="1565"/>
                </a:lnTo>
                <a:lnTo>
                  <a:pt x="155" y="1546"/>
                </a:lnTo>
                <a:lnTo>
                  <a:pt x="147" y="1537"/>
                </a:lnTo>
                <a:lnTo>
                  <a:pt x="147" y="1556"/>
                </a:lnTo>
                <a:lnTo>
                  <a:pt x="163" y="1556"/>
                </a:lnTo>
                <a:lnTo>
                  <a:pt x="187" y="1556"/>
                </a:lnTo>
                <a:lnTo>
                  <a:pt x="204" y="1556"/>
                </a:lnTo>
                <a:lnTo>
                  <a:pt x="220" y="1556"/>
                </a:lnTo>
                <a:lnTo>
                  <a:pt x="220" y="1537"/>
                </a:lnTo>
                <a:lnTo>
                  <a:pt x="220" y="1556"/>
                </a:lnTo>
                <a:lnTo>
                  <a:pt x="236" y="1565"/>
                </a:lnTo>
                <a:lnTo>
                  <a:pt x="253" y="1574"/>
                </a:lnTo>
                <a:lnTo>
                  <a:pt x="269" y="1584"/>
                </a:lnTo>
                <a:lnTo>
                  <a:pt x="269" y="1565"/>
                </a:lnTo>
                <a:lnTo>
                  <a:pt x="261" y="1574"/>
                </a:lnTo>
                <a:lnTo>
                  <a:pt x="277" y="1593"/>
                </a:lnTo>
                <a:lnTo>
                  <a:pt x="293" y="1612"/>
                </a:lnTo>
                <a:lnTo>
                  <a:pt x="310" y="1630"/>
                </a:lnTo>
                <a:lnTo>
                  <a:pt x="318" y="1640"/>
                </a:lnTo>
                <a:lnTo>
                  <a:pt x="342" y="1649"/>
                </a:lnTo>
                <a:lnTo>
                  <a:pt x="359" y="1658"/>
                </a:lnTo>
                <a:lnTo>
                  <a:pt x="383" y="1658"/>
                </a:lnTo>
                <a:lnTo>
                  <a:pt x="407" y="1658"/>
                </a:lnTo>
                <a:lnTo>
                  <a:pt x="416" y="1658"/>
                </a:lnTo>
                <a:lnTo>
                  <a:pt x="440" y="1649"/>
                </a:lnTo>
                <a:lnTo>
                  <a:pt x="465" y="1640"/>
                </a:lnTo>
                <a:lnTo>
                  <a:pt x="481" y="1630"/>
                </a:lnTo>
                <a:lnTo>
                  <a:pt x="505" y="1621"/>
                </a:lnTo>
                <a:lnTo>
                  <a:pt x="505" y="1612"/>
                </a:lnTo>
                <a:lnTo>
                  <a:pt x="522" y="1593"/>
                </a:lnTo>
                <a:lnTo>
                  <a:pt x="538" y="1574"/>
                </a:lnTo>
                <a:lnTo>
                  <a:pt x="554" y="1556"/>
                </a:lnTo>
                <a:lnTo>
                  <a:pt x="562" y="1556"/>
                </a:lnTo>
                <a:lnTo>
                  <a:pt x="570" y="1528"/>
                </a:lnTo>
                <a:lnTo>
                  <a:pt x="579" y="1509"/>
                </a:lnTo>
                <a:lnTo>
                  <a:pt x="579" y="1500"/>
                </a:lnTo>
                <a:lnTo>
                  <a:pt x="579" y="1472"/>
                </a:lnTo>
                <a:lnTo>
                  <a:pt x="579" y="1435"/>
                </a:lnTo>
                <a:lnTo>
                  <a:pt x="570" y="1397"/>
                </a:lnTo>
                <a:lnTo>
                  <a:pt x="562" y="1369"/>
                </a:lnTo>
                <a:lnTo>
                  <a:pt x="546" y="1341"/>
                </a:lnTo>
                <a:lnTo>
                  <a:pt x="530" y="1313"/>
                </a:lnTo>
                <a:lnTo>
                  <a:pt x="522" y="1304"/>
                </a:lnTo>
                <a:lnTo>
                  <a:pt x="505" y="1285"/>
                </a:lnTo>
                <a:lnTo>
                  <a:pt x="481" y="1267"/>
                </a:lnTo>
                <a:lnTo>
                  <a:pt x="465" y="1258"/>
                </a:lnTo>
                <a:lnTo>
                  <a:pt x="440" y="1248"/>
                </a:lnTo>
                <a:lnTo>
                  <a:pt x="416" y="1239"/>
                </a:lnTo>
                <a:lnTo>
                  <a:pt x="407" y="1239"/>
                </a:lnTo>
                <a:lnTo>
                  <a:pt x="383" y="1239"/>
                </a:lnTo>
                <a:lnTo>
                  <a:pt x="359" y="1239"/>
                </a:lnTo>
                <a:lnTo>
                  <a:pt x="342" y="1248"/>
                </a:lnTo>
                <a:lnTo>
                  <a:pt x="342" y="1258"/>
                </a:lnTo>
                <a:lnTo>
                  <a:pt x="342" y="1248"/>
                </a:lnTo>
                <a:lnTo>
                  <a:pt x="318" y="1248"/>
                </a:lnTo>
                <a:lnTo>
                  <a:pt x="310" y="1248"/>
                </a:lnTo>
                <a:lnTo>
                  <a:pt x="293" y="1267"/>
                </a:lnTo>
                <a:lnTo>
                  <a:pt x="302" y="1276"/>
                </a:lnTo>
                <a:lnTo>
                  <a:pt x="302" y="1267"/>
                </a:lnTo>
                <a:lnTo>
                  <a:pt x="285" y="1276"/>
                </a:lnTo>
                <a:lnTo>
                  <a:pt x="277" y="1276"/>
                </a:lnTo>
                <a:lnTo>
                  <a:pt x="261" y="1295"/>
                </a:lnTo>
                <a:lnTo>
                  <a:pt x="269" y="1304"/>
                </a:lnTo>
                <a:lnTo>
                  <a:pt x="269" y="1295"/>
                </a:lnTo>
                <a:lnTo>
                  <a:pt x="253" y="1304"/>
                </a:lnTo>
                <a:lnTo>
                  <a:pt x="236" y="1313"/>
                </a:lnTo>
                <a:lnTo>
                  <a:pt x="212" y="1323"/>
                </a:lnTo>
                <a:lnTo>
                  <a:pt x="212" y="1332"/>
                </a:lnTo>
                <a:lnTo>
                  <a:pt x="212" y="1323"/>
                </a:lnTo>
                <a:lnTo>
                  <a:pt x="187" y="1323"/>
                </a:lnTo>
                <a:lnTo>
                  <a:pt x="171" y="1323"/>
                </a:lnTo>
                <a:lnTo>
                  <a:pt x="147" y="1323"/>
                </a:lnTo>
                <a:lnTo>
                  <a:pt x="122" y="1323"/>
                </a:lnTo>
                <a:lnTo>
                  <a:pt x="122" y="1332"/>
                </a:lnTo>
                <a:lnTo>
                  <a:pt x="130" y="1323"/>
                </a:lnTo>
                <a:lnTo>
                  <a:pt x="114" y="1313"/>
                </a:lnTo>
                <a:lnTo>
                  <a:pt x="90" y="1304"/>
                </a:lnTo>
                <a:lnTo>
                  <a:pt x="73" y="1295"/>
                </a:lnTo>
                <a:lnTo>
                  <a:pt x="57" y="1285"/>
                </a:lnTo>
                <a:lnTo>
                  <a:pt x="49" y="1295"/>
                </a:lnTo>
                <a:lnTo>
                  <a:pt x="57" y="1285"/>
                </a:lnTo>
                <a:lnTo>
                  <a:pt x="41" y="1267"/>
                </a:lnTo>
                <a:lnTo>
                  <a:pt x="33" y="1258"/>
                </a:lnTo>
                <a:lnTo>
                  <a:pt x="24" y="1267"/>
                </a:lnTo>
                <a:lnTo>
                  <a:pt x="41" y="1267"/>
                </a:lnTo>
                <a:lnTo>
                  <a:pt x="33" y="1248"/>
                </a:lnTo>
                <a:lnTo>
                  <a:pt x="24" y="1230"/>
                </a:lnTo>
                <a:lnTo>
                  <a:pt x="8" y="1230"/>
                </a:lnTo>
                <a:lnTo>
                  <a:pt x="24" y="1230"/>
                </a:lnTo>
                <a:lnTo>
                  <a:pt x="24" y="1192"/>
                </a:lnTo>
                <a:lnTo>
                  <a:pt x="24" y="1136"/>
                </a:lnTo>
                <a:lnTo>
                  <a:pt x="24" y="1071"/>
                </a:lnTo>
                <a:lnTo>
                  <a:pt x="33" y="997"/>
                </a:lnTo>
                <a:lnTo>
                  <a:pt x="41" y="922"/>
                </a:lnTo>
                <a:lnTo>
                  <a:pt x="49" y="848"/>
                </a:lnTo>
                <a:lnTo>
                  <a:pt x="57" y="782"/>
                </a:lnTo>
                <a:lnTo>
                  <a:pt x="65" y="736"/>
                </a:lnTo>
                <a:lnTo>
                  <a:pt x="49" y="736"/>
                </a:lnTo>
                <a:lnTo>
                  <a:pt x="49" y="754"/>
                </a:lnTo>
                <a:lnTo>
                  <a:pt x="106" y="754"/>
                </a:lnTo>
                <a:lnTo>
                  <a:pt x="163" y="754"/>
                </a:lnTo>
                <a:lnTo>
                  <a:pt x="220" y="754"/>
                </a:lnTo>
                <a:lnTo>
                  <a:pt x="269" y="754"/>
                </a:lnTo>
                <a:lnTo>
                  <a:pt x="318" y="754"/>
                </a:lnTo>
                <a:lnTo>
                  <a:pt x="359" y="754"/>
                </a:lnTo>
                <a:lnTo>
                  <a:pt x="399" y="754"/>
                </a:lnTo>
                <a:lnTo>
                  <a:pt x="424" y="754"/>
                </a:lnTo>
                <a:lnTo>
                  <a:pt x="456" y="745"/>
                </a:lnTo>
                <a:lnTo>
                  <a:pt x="465" y="736"/>
                </a:lnTo>
                <a:lnTo>
                  <a:pt x="465" y="745"/>
                </a:lnTo>
                <a:lnTo>
                  <a:pt x="505" y="726"/>
                </a:lnTo>
                <a:lnTo>
                  <a:pt x="530" y="708"/>
                </a:lnTo>
                <a:lnTo>
                  <a:pt x="554" y="689"/>
                </a:lnTo>
                <a:lnTo>
                  <a:pt x="579" y="670"/>
                </a:lnTo>
                <a:lnTo>
                  <a:pt x="579" y="661"/>
                </a:lnTo>
                <a:lnTo>
                  <a:pt x="587" y="661"/>
                </a:lnTo>
                <a:lnTo>
                  <a:pt x="603" y="633"/>
                </a:lnTo>
                <a:lnTo>
                  <a:pt x="611" y="615"/>
                </a:lnTo>
                <a:lnTo>
                  <a:pt x="627" y="587"/>
                </a:lnTo>
                <a:lnTo>
                  <a:pt x="627" y="577"/>
                </a:lnTo>
                <a:lnTo>
                  <a:pt x="627" y="549"/>
                </a:lnTo>
                <a:lnTo>
                  <a:pt x="611" y="549"/>
                </a:lnTo>
                <a:lnTo>
                  <a:pt x="627" y="559"/>
                </a:lnTo>
                <a:lnTo>
                  <a:pt x="636" y="531"/>
                </a:lnTo>
                <a:lnTo>
                  <a:pt x="636" y="521"/>
                </a:lnTo>
                <a:lnTo>
                  <a:pt x="636" y="493"/>
                </a:lnTo>
                <a:lnTo>
                  <a:pt x="627" y="465"/>
                </a:lnTo>
                <a:lnTo>
                  <a:pt x="619" y="447"/>
                </a:lnTo>
                <a:lnTo>
                  <a:pt x="611" y="419"/>
                </a:lnTo>
                <a:lnTo>
                  <a:pt x="595" y="391"/>
                </a:lnTo>
                <a:lnTo>
                  <a:pt x="587" y="382"/>
                </a:lnTo>
                <a:lnTo>
                  <a:pt x="570" y="363"/>
                </a:lnTo>
                <a:lnTo>
                  <a:pt x="562" y="372"/>
                </a:lnTo>
                <a:lnTo>
                  <a:pt x="579" y="372"/>
                </a:lnTo>
                <a:lnTo>
                  <a:pt x="562" y="344"/>
                </a:lnTo>
                <a:lnTo>
                  <a:pt x="554" y="335"/>
                </a:lnTo>
                <a:lnTo>
                  <a:pt x="538" y="316"/>
                </a:lnTo>
                <a:lnTo>
                  <a:pt x="530" y="326"/>
                </a:lnTo>
                <a:lnTo>
                  <a:pt x="546" y="326"/>
                </a:lnTo>
                <a:lnTo>
                  <a:pt x="538" y="298"/>
                </a:lnTo>
                <a:lnTo>
                  <a:pt x="530" y="270"/>
                </a:lnTo>
                <a:lnTo>
                  <a:pt x="513" y="270"/>
                </a:lnTo>
                <a:lnTo>
                  <a:pt x="530" y="270"/>
                </a:lnTo>
                <a:lnTo>
                  <a:pt x="530" y="232"/>
                </a:lnTo>
                <a:lnTo>
                  <a:pt x="530" y="205"/>
                </a:lnTo>
                <a:lnTo>
                  <a:pt x="530" y="177"/>
                </a:lnTo>
                <a:lnTo>
                  <a:pt x="513" y="177"/>
                </a:lnTo>
                <a:lnTo>
                  <a:pt x="530" y="186"/>
                </a:lnTo>
                <a:lnTo>
                  <a:pt x="538" y="158"/>
                </a:lnTo>
                <a:lnTo>
                  <a:pt x="546" y="121"/>
                </a:lnTo>
                <a:lnTo>
                  <a:pt x="530" y="111"/>
                </a:lnTo>
                <a:lnTo>
                  <a:pt x="538" y="121"/>
                </a:lnTo>
                <a:lnTo>
                  <a:pt x="554" y="102"/>
                </a:lnTo>
                <a:lnTo>
                  <a:pt x="562" y="102"/>
                </a:lnTo>
                <a:lnTo>
                  <a:pt x="570" y="83"/>
                </a:lnTo>
                <a:lnTo>
                  <a:pt x="554" y="74"/>
                </a:lnTo>
                <a:lnTo>
                  <a:pt x="562" y="83"/>
                </a:lnTo>
                <a:lnTo>
                  <a:pt x="570" y="74"/>
                </a:lnTo>
                <a:lnTo>
                  <a:pt x="562" y="65"/>
                </a:lnTo>
                <a:lnTo>
                  <a:pt x="570" y="83"/>
                </a:lnTo>
                <a:lnTo>
                  <a:pt x="587" y="74"/>
                </a:lnTo>
                <a:lnTo>
                  <a:pt x="587" y="65"/>
                </a:lnTo>
                <a:lnTo>
                  <a:pt x="595" y="55"/>
                </a:lnTo>
                <a:lnTo>
                  <a:pt x="587" y="46"/>
                </a:lnTo>
                <a:lnTo>
                  <a:pt x="595" y="65"/>
                </a:lnTo>
                <a:lnTo>
                  <a:pt x="611" y="55"/>
                </a:lnTo>
                <a:lnTo>
                  <a:pt x="627" y="46"/>
                </a:lnTo>
                <a:lnTo>
                  <a:pt x="644" y="37"/>
                </a:lnTo>
                <a:lnTo>
                  <a:pt x="636" y="18"/>
                </a:lnTo>
                <a:lnTo>
                  <a:pt x="636" y="37"/>
                </a:lnTo>
                <a:lnTo>
                  <a:pt x="652" y="37"/>
                </a:lnTo>
                <a:lnTo>
                  <a:pt x="660" y="37"/>
                </a:lnTo>
                <a:lnTo>
                  <a:pt x="676" y="27"/>
                </a:lnTo>
                <a:lnTo>
                  <a:pt x="668" y="9"/>
                </a:lnTo>
                <a:lnTo>
                  <a:pt x="668" y="27"/>
                </a:lnTo>
                <a:lnTo>
                  <a:pt x="685" y="27"/>
                </a:lnTo>
                <a:lnTo>
                  <a:pt x="709" y="27"/>
                </a:lnTo>
                <a:lnTo>
                  <a:pt x="725" y="27"/>
                </a:lnTo>
                <a:lnTo>
                  <a:pt x="750" y="27"/>
                </a:lnTo>
                <a:lnTo>
                  <a:pt x="774" y="27"/>
                </a:lnTo>
                <a:lnTo>
                  <a:pt x="790" y="27"/>
                </a:lnTo>
                <a:lnTo>
                  <a:pt x="790" y="9"/>
                </a:lnTo>
                <a:lnTo>
                  <a:pt x="790" y="27"/>
                </a:lnTo>
                <a:lnTo>
                  <a:pt x="815" y="37"/>
                </a:lnTo>
                <a:lnTo>
                  <a:pt x="831" y="46"/>
                </a:lnTo>
                <a:lnTo>
                  <a:pt x="848" y="55"/>
                </a:lnTo>
                <a:lnTo>
                  <a:pt x="864" y="65"/>
                </a:lnTo>
                <a:lnTo>
                  <a:pt x="864" y="46"/>
                </a:lnTo>
                <a:lnTo>
                  <a:pt x="856" y="55"/>
                </a:lnTo>
                <a:lnTo>
                  <a:pt x="864" y="65"/>
                </a:lnTo>
                <a:lnTo>
                  <a:pt x="872" y="74"/>
                </a:lnTo>
                <a:lnTo>
                  <a:pt x="888" y="93"/>
                </a:lnTo>
                <a:lnTo>
                  <a:pt x="896" y="102"/>
                </a:lnTo>
                <a:lnTo>
                  <a:pt x="905" y="111"/>
                </a:lnTo>
                <a:lnTo>
                  <a:pt x="913" y="102"/>
                </a:lnTo>
                <a:lnTo>
                  <a:pt x="905" y="111"/>
                </a:lnTo>
                <a:lnTo>
                  <a:pt x="913" y="149"/>
                </a:lnTo>
                <a:lnTo>
                  <a:pt x="921" y="177"/>
                </a:lnTo>
                <a:lnTo>
                  <a:pt x="929" y="167"/>
                </a:lnTo>
                <a:lnTo>
                  <a:pt x="921" y="167"/>
                </a:lnTo>
                <a:lnTo>
                  <a:pt x="921" y="205"/>
                </a:lnTo>
                <a:lnTo>
                  <a:pt x="921" y="232"/>
                </a:lnTo>
                <a:lnTo>
                  <a:pt x="921" y="270"/>
                </a:lnTo>
                <a:lnTo>
                  <a:pt x="929" y="270"/>
                </a:lnTo>
                <a:lnTo>
                  <a:pt x="921" y="270"/>
                </a:lnTo>
                <a:lnTo>
                  <a:pt x="913" y="298"/>
                </a:lnTo>
                <a:lnTo>
                  <a:pt x="905" y="326"/>
                </a:lnTo>
                <a:lnTo>
                  <a:pt x="888" y="354"/>
                </a:lnTo>
                <a:lnTo>
                  <a:pt x="880" y="372"/>
                </a:lnTo>
                <a:lnTo>
                  <a:pt x="888" y="372"/>
                </a:lnTo>
                <a:lnTo>
                  <a:pt x="880" y="363"/>
                </a:lnTo>
                <a:lnTo>
                  <a:pt x="864" y="382"/>
                </a:lnTo>
                <a:lnTo>
                  <a:pt x="848" y="400"/>
                </a:lnTo>
                <a:lnTo>
                  <a:pt x="848" y="410"/>
                </a:lnTo>
                <a:lnTo>
                  <a:pt x="839" y="428"/>
                </a:lnTo>
                <a:lnTo>
                  <a:pt x="848" y="428"/>
                </a:lnTo>
                <a:lnTo>
                  <a:pt x="839" y="419"/>
                </a:lnTo>
                <a:lnTo>
                  <a:pt x="823" y="437"/>
                </a:lnTo>
                <a:lnTo>
                  <a:pt x="823" y="447"/>
                </a:lnTo>
                <a:lnTo>
                  <a:pt x="815" y="465"/>
                </a:lnTo>
                <a:lnTo>
                  <a:pt x="807" y="484"/>
                </a:lnTo>
                <a:lnTo>
                  <a:pt x="807" y="512"/>
                </a:lnTo>
                <a:lnTo>
                  <a:pt x="815" y="512"/>
                </a:lnTo>
                <a:lnTo>
                  <a:pt x="807" y="512"/>
                </a:lnTo>
                <a:lnTo>
                  <a:pt x="799" y="540"/>
                </a:lnTo>
                <a:lnTo>
                  <a:pt x="799" y="568"/>
                </a:lnTo>
                <a:lnTo>
                  <a:pt x="799" y="577"/>
                </a:lnTo>
                <a:lnTo>
                  <a:pt x="807" y="596"/>
                </a:lnTo>
                <a:lnTo>
                  <a:pt x="815" y="624"/>
                </a:lnTo>
                <a:lnTo>
                  <a:pt x="823" y="642"/>
                </a:lnTo>
                <a:lnTo>
                  <a:pt x="839" y="670"/>
                </a:lnTo>
                <a:lnTo>
                  <a:pt x="856" y="698"/>
                </a:lnTo>
                <a:lnTo>
                  <a:pt x="864" y="708"/>
                </a:lnTo>
                <a:lnTo>
                  <a:pt x="888" y="726"/>
                </a:lnTo>
                <a:lnTo>
                  <a:pt x="913" y="745"/>
                </a:lnTo>
                <a:lnTo>
                  <a:pt x="905" y="736"/>
                </a:lnTo>
                <a:lnTo>
                  <a:pt x="913" y="745"/>
                </a:lnTo>
                <a:lnTo>
                  <a:pt x="945" y="754"/>
                </a:lnTo>
                <a:lnTo>
                  <a:pt x="945" y="736"/>
                </a:lnTo>
                <a:lnTo>
                  <a:pt x="937" y="745"/>
                </a:lnTo>
                <a:lnTo>
                  <a:pt x="945" y="754"/>
                </a:lnTo>
                <a:lnTo>
                  <a:pt x="953" y="764"/>
                </a:lnTo>
                <a:lnTo>
                  <a:pt x="994" y="773"/>
                </a:lnTo>
                <a:lnTo>
                  <a:pt x="1043" y="782"/>
                </a:lnTo>
                <a:lnTo>
                  <a:pt x="1116" y="792"/>
                </a:lnTo>
                <a:lnTo>
                  <a:pt x="1149" y="792"/>
                </a:lnTo>
                <a:lnTo>
                  <a:pt x="1190" y="801"/>
                </a:lnTo>
                <a:lnTo>
                  <a:pt x="1231" y="801"/>
                </a:lnTo>
                <a:lnTo>
                  <a:pt x="1271" y="801"/>
                </a:lnTo>
                <a:lnTo>
                  <a:pt x="1312" y="801"/>
                </a:lnTo>
                <a:lnTo>
                  <a:pt x="1353" y="792"/>
                </a:lnTo>
                <a:lnTo>
                  <a:pt x="1393" y="792"/>
                </a:lnTo>
                <a:lnTo>
                  <a:pt x="1434" y="782"/>
                </a:lnTo>
                <a:lnTo>
                  <a:pt x="1434" y="764"/>
                </a:lnTo>
                <a:lnTo>
                  <a:pt x="1426" y="773"/>
                </a:lnTo>
                <a:lnTo>
                  <a:pt x="1442" y="829"/>
                </a:lnTo>
                <a:lnTo>
                  <a:pt x="1459" y="903"/>
                </a:lnTo>
                <a:lnTo>
                  <a:pt x="1475" y="978"/>
                </a:lnTo>
                <a:lnTo>
                  <a:pt x="1491" y="1062"/>
                </a:lnTo>
                <a:lnTo>
                  <a:pt x="1499" y="1053"/>
                </a:lnTo>
                <a:lnTo>
                  <a:pt x="1491" y="1053"/>
                </a:lnTo>
                <a:lnTo>
                  <a:pt x="1499" y="1099"/>
                </a:lnTo>
                <a:lnTo>
                  <a:pt x="1499" y="1136"/>
                </a:lnTo>
                <a:lnTo>
                  <a:pt x="1499" y="1174"/>
                </a:lnTo>
                <a:lnTo>
                  <a:pt x="1499" y="1211"/>
                </a:lnTo>
                <a:lnTo>
                  <a:pt x="1499" y="1248"/>
                </a:lnTo>
                <a:lnTo>
                  <a:pt x="1508" y="1248"/>
                </a:lnTo>
                <a:lnTo>
                  <a:pt x="1499" y="1248"/>
                </a:lnTo>
                <a:lnTo>
                  <a:pt x="1491" y="1276"/>
                </a:lnTo>
                <a:lnTo>
                  <a:pt x="1491" y="1285"/>
                </a:lnTo>
                <a:lnTo>
                  <a:pt x="1499" y="1285"/>
                </a:lnTo>
                <a:lnTo>
                  <a:pt x="1491" y="1285"/>
                </a:lnTo>
                <a:lnTo>
                  <a:pt x="1483" y="1304"/>
                </a:lnTo>
                <a:lnTo>
                  <a:pt x="1491" y="1304"/>
                </a:lnTo>
                <a:lnTo>
                  <a:pt x="1491" y="1295"/>
                </a:lnTo>
                <a:lnTo>
                  <a:pt x="1483" y="1295"/>
                </a:lnTo>
                <a:lnTo>
                  <a:pt x="1475" y="1295"/>
                </a:lnTo>
                <a:lnTo>
                  <a:pt x="1475" y="1304"/>
                </a:lnTo>
                <a:lnTo>
                  <a:pt x="1475" y="1313"/>
                </a:lnTo>
                <a:lnTo>
                  <a:pt x="1483" y="1313"/>
                </a:lnTo>
                <a:lnTo>
                  <a:pt x="1475" y="1304"/>
                </a:lnTo>
                <a:lnTo>
                  <a:pt x="1459" y="1323"/>
                </a:lnTo>
                <a:lnTo>
                  <a:pt x="1467" y="1332"/>
                </a:lnTo>
                <a:lnTo>
                  <a:pt x="1467" y="1323"/>
                </a:lnTo>
                <a:lnTo>
                  <a:pt x="1451" y="1332"/>
                </a:lnTo>
                <a:lnTo>
                  <a:pt x="1434" y="1341"/>
                </a:lnTo>
                <a:lnTo>
                  <a:pt x="1418" y="1351"/>
                </a:lnTo>
                <a:lnTo>
                  <a:pt x="1418" y="1360"/>
                </a:lnTo>
                <a:lnTo>
                  <a:pt x="1418" y="1351"/>
                </a:lnTo>
                <a:lnTo>
                  <a:pt x="1402" y="1351"/>
                </a:lnTo>
                <a:lnTo>
                  <a:pt x="1385" y="1360"/>
                </a:lnTo>
                <a:lnTo>
                  <a:pt x="1385" y="1369"/>
                </a:lnTo>
                <a:lnTo>
                  <a:pt x="1385" y="1360"/>
                </a:lnTo>
                <a:lnTo>
                  <a:pt x="1369" y="1360"/>
                </a:lnTo>
                <a:lnTo>
                  <a:pt x="1353" y="1360"/>
                </a:lnTo>
                <a:lnTo>
                  <a:pt x="1336" y="1360"/>
                </a:lnTo>
                <a:lnTo>
                  <a:pt x="1320" y="1360"/>
                </a:lnTo>
                <a:lnTo>
                  <a:pt x="1320" y="1369"/>
                </a:lnTo>
                <a:lnTo>
                  <a:pt x="1328" y="1360"/>
                </a:lnTo>
                <a:lnTo>
                  <a:pt x="1312" y="1351"/>
                </a:lnTo>
                <a:lnTo>
                  <a:pt x="1296" y="1341"/>
                </a:lnTo>
                <a:lnTo>
                  <a:pt x="1288" y="1341"/>
                </a:lnTo>
                <a:lnTo>
                  <a:pt x="1271" y="1341"/>
                </a:lnTo>
                <a:lnTo>
                  <a:pt x="1271" y="1351"/>
                </a:lnTo>
                <a:lnTo>
                  <a:pt x="1279" y="1341"/>
                </a:lnTo>
                <a:lnTo>
                  <a:pt x="1271" y="1332"/>
                </a:lnTo>
                <a:lnTo>
                  <a:pt x="1255" y="1323"/>
                </a:lnTo>
                <a:lnTo>
                  <a:pt x="1247" y="1332"/>
                </a:lnTo>
                <a:lnTo>
                  <a:pt x="1263" y="1332"/>
                </a:lnTo>
                <a:lnTo>
                  <a:pt x="1255" y="1313"/>
                </a:lnTo>
                <a:lnTo>
                  <a:pt x="1247" y="1304"/>
                </a:lnTo>
                <a:lnTo>
                  <a:pt x="1231" y="1295"/>
                </a:lnTo>
                <a:lnTo>
                  <a:pt x="1222" y="1304"/>
                </a:lnTo>
                <a:lnTo>
                  <a:pt x="1231" y="1295"/>
                </a:lnTo>
                <a:lnTo>
                  <a:pt x="1214" y="1276"/>
                </a:lnTo>
                <a:lnTo>
                  <a:pt x="1190" y="1267"/>
                </a:lnTo>
                <a:lnTo>
                  <a:pt x="1165" y="1258"/>
                </a:lnTo>
                <a:lnTo>
                  <a:pt x="1157" y="1258"/>
                </a:lnTo>
                <a:lnTo>
                  <a:pt x="1133" y="1258"/>
                </a:lnTo>
                <a:lnTo>
                  <a:pt x="1100" y="1258"/>
                </a:lnTo>
                <a:lnTo>
                  <a:pt x="1076" y="1258"/>
                </a:lnTo>
                <a:lnTo>
                  <a:pt x="1051" y="1267"/>
                </a:lnTo>
                <a:lnTo>
                  <a:pt x="1027" y="1276"/>
                </a:lnTo>
                <a:lnTo>
                  <a:pt x="1002" y="1295"/>
                </a:lnTo>
                <a:lnTo>
                  <a:pt x="994" y="1295"/>
                </a:lnTo>
                <a:lnTo>
                  <a:pt x="970" y="1323"/>
                </a:lnTo>
                <a:lnTo>
                  <a:pt x="953" y="1341"/>
                </a:lnTo>
                <a:lnTo>
                  <a:pt x="937" y="1360"/>
                </a:lnTo>
                <a:lnTo>
                  <a:pt x="929" y="1369"/>
                </a:lnTo>
                <a:lnTo>
                  <a:pt x="929" y="1379"/>
                </a:lnTo>
                <a:lnTo>
                  <a:pt x="929" y="1397"/>
                </a:lnTo>
                <a:lnTo>
                  <a:pt x="937" y="1397"/>
                </a:lnTo>
                <a:lnTo>
                  <a:pt x="929" y="1397"/>
                </a:lnTo>
                <a:lnTo>
                  <a:pt x="921" y="1416"/>
                </a:lnTo>
                <a:lnTo>
                  <a:pt x="913" y="1435"/>
                </a:lnTo>
                <a:lnTo>
                  <a:pt x="913" y="1453"/>
                </a:lnTo>
                <a:lnTo>
                  <a:pt x="913" y="1481"/>
                </a:lnTo>
                <a:lnTo>
                  <a:pt x="913" y="1500"/>
                </a:lnTo>
                <a:lnTo>
                  <a:pt x="913" y="1518"/>
                </a:lnTo>
                <a:lnTo>
                  <a:pt x="913" y="1537"/>
                </a:lnTo>
                <a:lnTo>
                  <a:pt x="913" y="1556"/>
                </a:lnTo>
                <a:lnTo>
                  <a:pt x="913" y="1565"/>
                </a:lnTo>
                <a:lnTo>
                  <a:pt x="921" y="1584"/>
                </a:lnTo>
                <a:lnTo>
                  <a:pt x="929" y="1593"/>
                </a:lnTo>
                <a:lnTo>
                  <a:pt x="937" y="1584"/>
                </a:lnTo>
                <a:lnTo>
                  <a:pt x="929" y="1584"/>
                </a:lnTo>
                <a:lnTo>
                  <a:pt x="929" y="1602"/>
                </a:lnTo>
                <a:lnTo>
                  <a:pt x="929" y="1612"/>
                </a:lnTo>
                <a:lnTo>
                  <a:pt x="937" y="1621"/>
                </a:lnTo>
                <a:lnTo>
                  <a:pt x="945" y="1612"/>
                </a:lnTo>
                <a:lnTo>
                  <a:pt x="937" y="1621"/>
                </a:lnTo>
                <a:lnTo>
                  <a:pt x="945" y="1640"/>
                </a:lnTo>
                <a:lnTo>
                  <a:pt x="953" y="1649"/>
                </a:lnTo>
                <a:lnTo>
                  <a:pt x="978" y="1668"/>
                </a:lnTo>
                <a:lnTo>
                  <a:pt x="978" y="1649"/>
                </a:lnTo>
                <a:lnTo>
                  <a:pt x="970" y="1658"/>
                </a:lnTo>
                <a:lnTo>
                  <a:pt x="986" y="1677"/>
                </a:lnTo>
                <a:lnTo>
                  <a:pt x="994" y="1686"/>
                </a:lnTo>
                <a:lnTo>
                  <a:pt x="1019" y="1705"/>
                </a:lnTo>
                <a:lnTo>
                  <a:pt x="1043" y="1714"/>
                </a:lnTo>
                <a:lnTo>
                  <a:pt x="1068" y="1723"/>
                </a:lnTo>
                <a:lnTo>
                  <a:pt x="1092" y="1723"/>
                </a:lnTo>
                <a:lnTo>
                  <a:pt x="1116" y="1723"/>
                </a:lnTo>
                <a:lnTo>
                  <a:pt x="1141" y="1723"/>
                </a:lnTo>
                <a:lnTo>
                  <a:pt x="1149" y="1723"/>
                </a:lnTo>
                <a:lnTo>
                  <a:pt x="1173" y="1714"/>
                </a:lnTo>
                <a:lnTo>
                  <a:pt x="1190" y="1705"/>
                </a:lnTo>
                <a:lnTo>
                  <a:pt x="1206" y="1695"/>
                </a:lnTo>
                <a:lnTo>
                  <a:pt x="1222" y="1686"/>
                </a:lnTo>
                <a:lnTo>
                  <a:pt x="1222" y="1677"/>
                </a:lnTo>
                <a:lnTo>
                  <a:pt x="1231" y="1677"/>
                </a:lnTo>
                <a:lnTo>
                  <a:pt x="1239" y="1658"/>
                </a:lnTo>
                <a:lnTo>
                  <a:pt x="1222" y="1649"/>
                </a:lnTo>
                <a:lnTo>
                  <a:pt x="1231" y="1668"/>
                </a:lnTo>
                <a:lnTo>
                  <a:pt x="1247" y="1658"/>
                </a:lnTo>
                <a:lnTo>
                  <a:pt x="1263" y="1649"/>
                </a:lnTo>
                <a:lnTo>
                  <a:pt x="1279" y="1640"/>
                </a:lnTo>
                <a:lnTo>
                  <a:pt x="1271" y="1621"/>
                </a:lnTo>
                <a:lnTo>
                  <a:pt x="1271" y="1640"/>
                </a:lnTo>
                <a:lnTo>
                  <a:pt x="1296" y="1640"/>
                </a:lnTo>
                <a:lnTo>
                  <a:pt x="1312" y="1640"/>
                </a:lnTo>
                <a:lnTo>
                  <a:pt x="1312" y="1621"/>
                </a:lnTo>
                <a:lnTo>
                  <a:pt x="1312" y="1640"/>
                </a:lnTo>
                <a:lnTo>
                  <a:pt x="1328" y="1649"/>
                </a:lnTo>
                <a:lnTo>
                  <a:pt x="1345" y="1658"/>
                </a:lnTo>
                <a:lnTo>
                  <a:pt x="1361" y="1658"/>
                </a:lnTo>
                <a:lnTo>
                  <a:pt x="1361" y="1640"/>
                </a:lnTo>
                <a:lnTo>
                  <a:pt x="1353" y="1649"/>
                </a:lnTo>
                <a:lnTo>
                  <a:pt x="1369" y="1668"/>
                </a:lnTo>
                <a:lnTo>
                  <a:pt x="1377" y="1677"/>
                </a:lnTo>
                <a:lnTo>
                  <a:pt x="1393" y="1686"/>
                </a:lnTo>
                <a:lnTo>
                  <a:pt x="1410" y="1695"/>
                </a:lnTo>
                <a:lnTo>
                  <a:pt x="1410" y="1677"/>
                </a:lnTo>
                <a:lnTo>
                  <a:pt x="1402" y="1686"/>
                </a:lnTo>
                <a:lnTo>
                  <a:pt x="1410" y="1705"/>
                </a:lnTo>
                <a:lnTo>
                  <a:pt x="1418" y="1723"/>
                </a:lnTo>
                <a:lnTo>
                  <a:pt x="1426" y="1742"/>
                </a:lnTo>
                <a:lnTo>
                  <a:pt x="1434" y="1733"/>
                </a:lnTo>
                <a:lnTo>
                  <a:pt x="1426" y="1733"/>
                </a:lnTo>
                <a:lnTo>
                  <a:pt x="1426" y="1742"/>
                </a:lnTo>
                <a:lnTo>
                  <a:pt x="1426" y="1789"/>
                </a:lnTo>
                <a:lnTo>
                  <a:pt x="1418" y="1845"/>
                </a:lnTo>
                <a:lnTo>
                  <a:pt x="1418" y="1919"/>
                </a:lnTo>
                <a:lnTo>
                  <a:pt x="1410" y="1994"/>
                </a:lnTo>
                <a:lnTo>
                  <a:pt x="1410" y="2078"/>
                </a:lnTo>
                <a:lnTo>
                  <a:pt x="1410" y="2152"/>
                </a:lnTo>
                <a:lnTo>
                  <a:pt x="1410" y="2189"/>
                </a:lnTo>
                <a:lnTo>
                  <a:pt x="1410" y="2199"/>
                </a:lnTo>
                <a:lnTo>
                  <a:pt x="1418" y="2236"/>
                </a:lnTo>
                <a:lnTo>
                  <a:pt x="1426" y="2227"/>
                </a:lnTo>
                <a:lnTo>
                  <a:pt x="1418" y="2227"/>
                </a:lnTo>
                <a:lnTo>
                  <a:pt x="1418" y="2264"/>
                </a:lnTo>
                <a:lnTo>
                  <a:pt x="1418" y="2273"/>
                </a:lnTo>
                <a:lnTo>
                  <a:pt x="1426" y="2301"/>
                </a:lnTo>
                <a:lnTo>
                  <a:pt x="1434" y="2292"/>
                </a:lnTo>
                <a:lnTo>
                  <a:pt x="1434" y="2283"/>
                </a:lnTo>
                <a:lnTo>
                  <a:pt x="1410" y="2301"/>
                </a:lnTo>
                <a:lnTo>
                  <a:pt x="1385" y="2320"/>
                </a:lnTo>
                <a:lnTo>
                  <a:pt x="1385" y="2329"/>
                </a:lnTo>
                <a:lnTo>
                  <a:pt x="1385" y="2320"/>
                </a:lnTo>
                <a:lnTo>
                  <a:pt x="1353" y="2329"/>
                </a:lnTo>
                <a:lnTo>
                  <a:pt x="1320" y="2338"/>
                </a:lnTo>
                <a:lnTo>
                  <a:pt x="1288" y="2348"/>
                </a:lnTo>
                <a:lnTo>
                  <a:pt x="1255" y="2348"/>
                </a:lnTo>
                <a:lnTo>
                  <a:pt x="1214" y="2348"/>
                </a:lnTo>
                <a:lnTo>
                  <a:pt x="1182" y="2348"/>
                </a:lnTo>
                <a:lnTo>
                  <a:pt x="1141" y="2348"/>
                </a:lnTo>
                <a:lnTo>
                  <a:pt x="1100" y="2338"/>
                </a:lnTo>
                <a:lnTo>
                  <a:pt x="1068" y="2329"/>
                </a:lnTo>
                <a:lnTo>
                  <a:pt x="1035" y="2320"/>
                </a:lnTo>
                <a:lnTo>
                  <a:pt x="1002" y="2320"/>
                </a:lnTo>
                <a:lnTo>
                  <a:pt x="1002" y="2329"/>
                </a:lnTo>
                <a:lnTo>
                  <a:pt x="1010" y="2320"/>
                </a:lnTo>
                <a:lnTo>
                  <a:pt x="978" y="2301"/>
                </a:lnTo>
                <a:lnTo>
                  <a:pt x="970" y="2301"/>
                </a:lnTo>
                <a:lnTo>
                  <a:pt x="937" y="2292"/>
                </a:lnTo>
                <a:lnTo>
                  <a:pt x="937" y="2301"/>
                </a:lnTo>
                <a:lnTo>
                  <a:pt x="945" y="2292"/>
                </a:lnTo>
                <a:lnTo>
                  <a:pt x="921" y="2283"/>
                </a:lnTo>
                <a:lnTo>
                  <a:pt x="896" y="2273"/>
                </a:lnTo>
                <a:lnTo>
                  <a:pt x="880" y="2264"/>
                </a:lnTo>
                <a:lnTo>
                  <a:pt x="872" y="2273"/>
                </a:lnTo>
                <a:lnTo>
                  <a:pt x="880" y="2264"/>
                </a:lnTo>
                <a:lnTo>
                  <a:pt x="872" y="2255"/>
                </a:lnTo>
                <a:lnTo>
                  <a:pt x="856" y="2236"/>
                </a:lnTo>
                <a:lnTo>
                  <a:pt x="848" y="2227"/>
                </a:lnTo>
                <a:lnTo>
                  <a:pt x="839" y="2217"/>
                </a:lnTo>
                <a:lnTo>
                  <a:pt x="831" y="2227"/>
                </a:lnTo>
                <a:lnTo>
                  <a:pt x="848" y="2227"/>
                </a:lnTo>
                <a:lnTo>
                  <a:pt x="848" y="2217"/>
                </a:lnTo>
                <a:lnTo>
                  <a:pt x="848" y="2199"/>
                </a:lnTo>
                <a:lnTo>
                  <a:pt x="848" y="2189"/>
                </a:lnTo>
                <a:lnTo>
                  <a:pt x="848" y="2171"/>
                </a:lnTo>
                <a:lnTo>
                  <a:pt x="831" y="2171"/>
                </a:lnTo>
                <a:lnTo>
                  <a:pt x="839" y="2180"/>
                </a:lnTo>
                <a:lnTo>
                  <a:pt x="848" y="2171"/>
                </a:lnTo>
                <a:lnTo>
                  <a:pt x="856" y="2171"/>
                </a:lnTo>
                <a:lnTo>
                  <a:pt x="864" y="2152"/>
                </a:lnTo>
                <a:lnTo>
                  <a:pt x="880" y="2115"/>
                </a:lnTo>
                <a:lnTo>
                  <a:pt x="864" y="2106"/>
                </a:lnTo>
                <a:lnTo>
                  <a:pt x="872" y="2115"/>
                </a:lnTo>
                <a:lnTo>
                  <a:pt x="905" y="2078"/>
                </a:lnTo>
                <a:lnTo>
                  <a:pt x="913" y="2078"/>
                </a:lnTo>
                <a:lnTo>
                  <a:pt x="929" y="2050"/>
                </a:lnTo>
                <a:lnTo>
                  <a:pt x="913" y="2040"/>
                </a:lnTo>
                <a:lnTo>
                  <a:pt x="921" y="2050"/>
                </a:lnTo>
                <a:lnTo>
                  <a:pt x="937" y="2031"/>
                </a:lnTo>
                <a:lnTo>
                  <a:pt x="945" y="2031"/>
                </a:lnTo>
                <a:lnTo>
                  <a:pt x="953" y="2003"/>
                </a:lnTo>
                <a:lnTo>
                  <a:pt x="962" y="1975"/>
                </a:lnTo>
                <a:lnTo>
                  <a:pt x="962" y="1966"/>
                </a:lnTo>
                <a:lnTo>
                  <a:pt x="962" y="1938"/>
                </a:lnTo>
                <a:lnTo>
                  <a:pt x="962" y="1901"/>
                </a:lnTo>
                <a:lnTo>
                  <a:pt x="962" y="1873"/>
                </a:lnTo>
                <a:lnTo>
                  <a:pt x="953" y="1845"/>
                </a:lnTo>
                <a:lnTo>
                  <a:pt x="937" y="1817"/>
                </a:lnTo>
                <a:lnTo>
                  <a:pt x="929" y="1798"/>
                </a:lnTo>
                <a:lnTo>
                  <a:pt x="921" y="1779"/>
                </a:lnTo>
                <a:lnTo>
                  <a:pt x="913" y="1770"/>
                </a:lnTo>
                <a:lnTo>
                  <a:pt x="896" y="1761"/>
                </a:lnTo>
                <a:lnTo>
                  <a:pt x="888" y="1770"/>
                </a:lnTo>
                <a:lnTo>
                  <a:pt x="896" y="1761"/>
                </a:lnTo>
                <a:lnTo>
                  <a:pt x="888" y="1751"/>
                </a:lnTo>
                <a:lnTo>
                  <a:pt x="872" y="1742"/>
                </a:lnTo>
                <a:lnTo>
                  <a:pt x="864" y="1751"/>
                </a:lnTo>
                <a:lnTo>
                  <a:pt x="872" y="1742"/>
                </a:lnTo>
                <a:lnTo>
                  <a:pt x="864" y="1733"/>
                </a:lnTo>
                <a:lnTo>
                  <a:pt x="856" y="1733"/>
                </a:lnTo>
                <a:lnTo>
                  <a:pt x="839" y="1733"/>
                </a:lnTo>
                <a:lnTo>
                  <a:pt x="839" y="1742"/>
                </a:lnTo>
                <a:lnTo>
                  <a:pt x="848" y="1733"/>
                </a:lnTo>
                <a:lnTo>
                  <a:pt x="831" y="1723"/>
                </a:lnTo>
                <a:lnTo>
                  <a:pt x="815" y="1714"/>
                </a:lnTo>
                <a:lnTo>
                  <a:pt x="807" y="1714"/>
                </a:lnTo>
                <a:lnTo>
                  <a:pt x="790" y="1714"/>
                </a:lnTo>
                <a:lnTo>
                  <a:pt x="790" y="1723"/>
                </a:lnTo>
                <a:lnTo>
                  <a:pt x="799" y="1714"/>
                </a:lnTo>
                <a:lnTo>
                  <a:pt x="774" y="1705"/>
                </a:lnTo>
                <a:lnTo>
                  <a:pt x="766" y="1705"/>
                </a:lnTo>
                <a:lnTo>
                  <a:pt x="750" y="1705"/>
                </a:lnTo>
                <a:lnTo>
                  <a:pt x="725" y="1705"/>
                </a:lnTo>
                <a:lnTo>
                  <a:pt x="709" y="1705"/>
                </a:lnTo>
                <a:lnTo>
                  <a:pt x="693" y="1714"/>
                </a:lnTo>
                <a:lnTo>
                  <a:pt x="693" y="1723"/>
                </a:lnTo>
                <a:lnTo>
                  <a:pt x="693" y="1714"/>
                </a:lnTo>
                <a:lnTo>
                  <a:pt x="676" y="1714"/>
                </a:lnTo>
                <a:lnTo>
                  <a:pt x="660" y="1723"/>
                </a:lnTo>
                <a:lnTo>
                  <a:pt x="644" y="1733"/>
                </a:lnTo>
                <a:lnTo>
                  <a:pt x="644" y="1742"/>
                </a:lnTo>
                <a:lnTo>
                  <a:pt x="644" y="1733"/>
                </a:lnTo>
                <a:lnTo>
                  <a:pt x="636" y="1733"/>
                </a:lnTo>
                <a:lnTo>
                  <a:pt x="619" y="1742"/>
                </a:lnTo>
                <a:lnTo>
                  <a:pt x="611" y="1742"/>
                </a:lnTo>
                <a:lnTo>
                  <a:pt x="603" y="1751"/>
                </a:lnTo>
                <a:lnTo>
                  <a:pt x="595" y="1761"/>
                </a:lnTo>
                <a:lnTo>
                  <a:pt x="587" y="1770"/>
                </a:lnTo>
                <a:lnTo>
                  <a:pt x="587" y="1779"/>
                </a:lnTo>
                <a:lnTo>
                  <a:pt x="579" y="1798"/>
                </a:lnTo>
                <a:lnTo>
                  <a:pt x="587" y="1798"/>
                </a:lnTo>
                <a:lnTo>
                  <a:pt x="579" y="1789"/>
                </a:lnTo>
                <a:lnTo>
                  <a:pt x="570" y="1798"/>
                </a:lnTo>
                <a:lnTo>
                  <a:pt x="570" y="1807"/>
                </a:lnTo>
                <a:lnTo>
                  <a:pt x="562" y="1835"/>
                </a:lnTo>
                <a:lnTo>
                  <a:pt x="554" y="1863"/>
                </a:lnTo>
                <a:lnTo>
                  <a:pt x="546" y="1901"/>
                </a:lnTo>
                <a:lnTo>
                  <a:pt x="546" y="1928"/>
                </a:lnTo>
                <a:lnTo>
                  <a:pt x="546" y="1938"/>
                </a:lnTo>
                <a:lnTo>
                  <a:pt x="554" y="1975"/>
                </a:lnTo>
                <a:lnTo>
                  <a:pt x="562" y="2003"/>
                </a:lnTo>
                <a:lnTo>
                  <a:pt x="570" y="2031"/>
                </a:lnTo>
                <a:lnTo>
                  <a:pt x="579" y="2059"/>
                </a:lnTo>
                <a:lnTo>
                  <a:pt x="595" y="2096"/>
                </a:lnTo>
                <a:lnTo>
                  <a:pt x="611" y="2115"/>
                </a:lnTo>
                <a:lnTo>
                  <a:pt x="627" y="2133"/>
                </a:lnTo>
                <a:lnTo>
                  <a:pt x="636" y="2124"/>
                </a:lnTo>
                <a:lnTo>
                  <a:pt x="627" y="2133"/>
                </a:lnTo>
                <a:lnTo>
                  <a:pt x="636" y="2152"/>
                </a:lnTo>
                <a:lnTo>
                  <a:pt x="644" y="2171"/>
                </a:lnTo>
                <a:lnTo>
                  <a:pt x="652" y="2161"/>
                </a:lnTo>
                <a:lnTo>
                  <a:pt x="644" y="2161"/>
                </a:lnTo>
                <a:lnTo>
                  <a:pt x="644" y="2180"/>
                </a:lnTo>
                <a:lnTo>
                  <a:pt x="644" y="2208"/>
                </a:lnTo>
                <a:lnTo>
                  <a:pt x="644" y="2227"/>
                </a:lnTo>
                <a:lnTo>
                  <a:pt x="644" y="2245"/>
                </a:lnTo>
                <a:lnTo>
                  <a:pt x="652" y="2245"/>
                </a:lnTo>
                <a:lnTo>
                  <a:pt x="652" y="2236"/>
                </a:lnTo>
                <a:lnTo>
                  <a:pt x="636" y="2245"/>
                </a:lnTo>
                <a:lnTo>
                  <a:pt x="627" y="2245"/>
                </a:lnTo>
                <a:lnTo>
                  <a:pt x="627" y="2255"/>
                </a:lnTo>
                <a:lnTo>
                  <a:pt x="619" y="2273"/>
                </a:lnTo>
                <a:lnTo>
                  <a:pt x="627" y="2273"/>
                </a:lnTo>
                <a:lnTo>
                  <a:pt x="627" y="2264"/>
                </a:lnTo>
                <a:lnTo>
                  <a:pt x="611" y="2273"/>
                </a:lnTo>
                <a:lnTo>
                  <a:pt x="595" y="2283"/>
                </a:lnTo>
                <a:lnTo>
                  <a:pt x="595" y="2292"/>
                </a:lnTo>
                <a:lnTo>
                  <a:pt x="595" y="2283"/>
                </a:lnTo>
                <a:lnTo>
                  <a:pt x="579" y="2283"/>
                </a:lnTo>
                <a:lnTo>
                  <a:pt x="554" y="2283"/>
                </a:lnTo>
                <a:lnTo>
                  <a:pt x="522" y="2283"/>
                </a:lnTo>
                <a:lnTo>
                  <a:pt x="522" y="2292"/>
                </a:lnTo>
                <a:lnTo>
                  <a:pt x="530" y="2283"/>
                </a:lnTo>
                <a:lnTo>
                  <a:pt x="505" y="2273"/>
                </a:lnTo>
                <a:lnTo>
                  <a:pt x="513" y="2273"/>
                </a:lnTo>
                <a:lnTo>
                  <a:pt x="497" y="2273"/>
                </a:lnTo>
                <a:lnTo>
                  <a:pt x="465" y="2264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28596" y="2428868"/>
            <a:ext cx="500067" cy="936621"/>
            <a:chOff x="1972" y="103"/>
            <a:chExt cx="1524" cy="2376"/>
          </a:xfrm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0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1071538" y="2571744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 smtClean="0"/>
              <a:t>Um Evangelista</a:t>
            </a:r>
            <a:r>
              <a:rPr lang="pt-BR" b="1" dirty="0" smtClean="0"/>
              <a:t> </a:t>
            </a:r>
            <a:r>
              <a:rPr lang="pt-BR" dirty="0" smtClean="0"/>
              <a:t>- Responsável por coordenar as ações evangelísticas. (pedágio de oração, cultos evangelísticos, visitas em hospitais, etc..)</a:t>
            </a:r>
          </a:p>
          <a:p>
            <a:endParaRPr lang="pt-BR" dirty="0"/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428596" y="3357562"/>
            <a:ext cx="500067" cy="936621"/>
            <a:chOff x="1972" y="103"/>
            <a:chExt cx="1524" cy="2376"/>
          </a:xfrm>
        </p:grpSpPr>
        <p:sp>
          <p:nvSpPr>
            <p:cNvPr id="13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4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1071538" y="3500438"/>
            <a:ext cx="750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u="sng" dirty="0" smtClean="0"/>
              <a:t>Um líder de cultivo espiritual</a:t>
            </a:r>
            <a:r>
              <a:rPr lang="pt-BR" b="1" dirty="0" smtClean="0"/>
              <a:t> </a:t>
            </a:r>
            <a:r>
              <a:rPr lang="pt-BR" dirty="0" smtClean="0"/>
              <a:t>- Responsável por coordenar, vigílias, estudos bíblicos, reuniões de oração, etc...</a:t>
            </a:r>
          </a:p>
          <a:p>
            <a:endParaRPr lang="pt-BR" dirty="0"/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428596" y="4357694"/>
            <a:ext cx="500067" cy="936621"/>
            <a:chOff x="1972" y="103"/>
            <a:chExt cx="1524" cy="2376"/>
          </a:xfrm>
        </p:grpSpPr>
        <p:sp>
          <p:nvSpPr>
            <p:cNvPr id="18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9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20" name="CaixaDeTexto 19"/>
          <p:cNvSpPr txBox="1"/>
          <p:nvPr/>
        </p:nvSpPr>
        <p:spPr>
          <a:xfrm>
            <a:off x="1071538" y="4286256"/>
            <a:ext cx="7429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u="sng" dirty="0" smtClean="0"/>
              <a:t>Um líder de Fraternidade</a:t>
            </a:r>
            <a:r>
              <a:rPr lang="pt-BR" b="1" dirty="0" smtClean="0"/>
              <a:t> </a:t>
            </a:r>
            <a:r>
              <a:rPr lang="pt-BR" dirty="0" smtClean="0"/>
              <a:t>- Responsável por integrar ao departamento as pessoas indicadas pelo Ministério de Integração. (comunicando dia e local de cultos e reuniões do departamento). Também de cuidar dos aniversariantes do departamento e passeios do mesmo.</a:t>
            </a:r>
          </a:p>
          <a:p>
            <a:pPr algn="just"/>
            <a:endParaRPr lang="pt-BR" dirty="0"/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428596" y="5429264"/>
            <a:ext cx="500067" cy="936621"/>
            <a:chOff x="1972" y="103"/>
            <a:chExt cx="1524" cy="2376"/>
          </a:xfrm>
        </p:grpSpPr>
        <p:sp>
          <p:nvSpPr>
            <p:cNvPr id="22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23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24" name="CaixaDeTexto 23"/>
          <p:cNvSpPr txBox="1"/>
          <p:nvPr/>
        </p:nvSpPr>
        <p:spPr>
          <a:xfrm>
            <a:off x="1142976" y="5643578"/>
            <a:ext cx="7715304" cy="1214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 smtClean="0"/>
              <a:t>Um tesoureiro</a:t>
            </a:r>
            <a:r>
              <a:rPr lang="pt-BR" b="1" dirty="0" smtClean="0"/>
              <a:t> </a:t>
            </a:r>
            <a:r>
              <a:rPr lang="pt-BR" dirty="0" smtClean="0"/>
              <a:t>- Responsável por organizar cantinas, almoços e ações que venha a arrecadar </a:t>
            </a:r>
            <a:r>
              <a:rPr lang="pt-BR" b="1" dirty="0" smtClean="0"/>
              <a:t>fundos para </a:t>
            </a:r>
            <a:r>
              <a:rPr lang="pt-BR" dirty="0" smtClean="0"/>
              <a:t>participação do departamento em </a:t>
            </a:r>
            <a:r>
              <a:rPr lang="pt-BR" b="1" dirty="0" smtClean="0"/>
              <a:t>eventos distritais e regionais.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1"/>
      <p:bldP spid="7" grpId="0" animBg="1"/>
      <p:bldP spid="11" grpId="0"/>
      <p:bldP spid="16" grpId="0"/>
      <p:bldP spid="20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285728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C00000"/>
                </a:solidFill>
              </a:rPr>
              <a:t>UMA NOVA VISÃO </a:t>
            </a:r>
          </a:p>
          <a:p>
            <a:pPr algn="ctr"/>
            <a:r>
              <a:rPr lang="pt-BR" sz="6000" b="1" dirty="0" smtClean="0">
                <a:solidFill>
                  <a:srgbClr val="C00000"/>
                </a:solidFill>
              </a:rPr>
              <a:t>E UMA NOVA AÇÃO DOS DEPARTAMENTOS</a:t>
            </a:r>
            <a:endParaRPr lang="pt-BR" sz="6000" b="1" dirty="0">
              <a:solidFill>
                <a:srgbClr val="C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14348" y="3071810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/>
              <a:t>CADA LIDER VAI GERAR E CUIDAR DE OUTROS LÍDERES</a:t>
            </a:r>
            <a:endParaRPr lang="pt-BR" sz="4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4572008"/>
            <a:ext cx="750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/>
              <a:t>Efésios 4:16  de quem todo o corpo, </a:t>
            </a:r>
            <a:r>
              <a:rPr lang="pt-BR" b="1" dirty="0" smtClean="0">
                <a:solidFill>
                  <a:srgbClr val="FF0000"/>
                </a:solidFill>
              </a:rPr>
              <a:t>bem ajustado e consolidado </a:t>
            </a:r>
            <a:r>
              <a:rPr lang="pt-BR" b="1" dirty="0" smtClean="0"/>
              <a:t>pelo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auxílio de toda junta</a:t>
            </a:r>
            <a:r>
              <a:rPr lang="pt-BR" b="1" dirty="0" smtClean="0"/>
              <a:t>, </a:t>
            </a: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segundo a justa cooperação de cada parte</a:t>
            </a:r>
            <a:r>
              <a:rPr lang="pt-BR" b="1" dirty="0" smtClean="0"/>
              <a:t>, efetua o seu próprio aumento para a edificação de si mesmo em amor.</a:t>
            </a:r>
          </a:p>
          <a:p>
            <a:pPr algn="just"/>
            <a:r>
              <a:rPr lang="pt-BR" b="1" dirty="0" smtClean="0"/>
              <a:t> 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28728" y="5643578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rgbClr val="FF0000"/>
                </a:solidFill>
              </a:rPr>
              <a:t>COMO ISSO VAI ACONTECER?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052736"/>
            <a:ext cx="8568952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t-BR" sz="8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TRABALHAMOS EM </a:t>
            </a:r>
          </a:p>
          <a:p>
            <a:pPr algn="ctr"/>
            <a:r>
              <a:rPr lang="pt-BR" sz="8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</a:t>
            </a:r>
            <a:r>
              <a:rPr lang="pt-BR" sz="8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EPARTAMENTOS</a:t>
            </a:r>
            <a:endParaRPr lang="pt-BR" sz="8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500034" y="2500306"/>
            <a:ext cx="928695" cy="1936753"/>
            <a:chOff x="1972" y="103"/>
            <a:chExt cx="1524" cy="2376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028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428596" y="457200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Diretor</a:t>
            </a:r>
            <a:endParaRPr lang="pt-BR" dirty="0"/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2214546" y="714356"/>
            <a:ext cx="500067" cy="936621"/>
            <a:chOff x="1972" y="103"/>
            <a:chExt cx="1524" cy="2376"/>
          </a:xfrm>
        </p:grpSpPr>
        <p:sp>
          <p:nvSpPr>
            <p:cNvPr id="11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2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2214547" y="2071678"/>
            <a:ext cx="500066" cy="936621"/>
            <a:chOff x="1972" y="103"/>
            <a:chExt cx="1524" cy="2376"/>
          </a:xfrm>
        </p:grpSpPr>
        <p:sp>
          <p:nvSpPr>
            <p:cNvPr id="14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5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2214546" y="3286124"/>
            <a:ext cx="500067" cy="936621"/>
            <a:chOff x="1972" y="103"/>
            <a:chExt cx="1524" cy="2376"/>
          </a:xfrm>
        </p:grpSpPr>
        <p:sp>
          <p:nvSpPr>
            <p:cNvPr id="17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8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2214546" y="4357694"/>
            <a:ext cx="500067" cy="936621"/>
            <a:chOff x="1972" y="103"/>
            <a:chExt cx="1524" cy="2376"/>
          </a:xfrm>
        </p:grpSpPr>
        <p:sp>
          <p:nvSpPr>
            <p:cNvPr id="20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21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2214546" y="5572140"/>
            <a:ext cx="500067" cy="936621"/>
            <a:chOff x="1972" y="103"/>
            <a:chExt cx="1524" cy="2376"/>
          </a:xfrm>
        </p:grpSpPr>
        <p:sp>
          <p:nvSpPr>
            <p:cNvPr id="23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24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28" name="CaixaDeTexto 27"/>
          <p:cNvSpPr txBox="1"/>
          <p:nvPr/>
        </p:nvSpPr>
        <p:spPr>
          <a:xfrm>
            <a:off x="2786050" y="10001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Vice diretor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2857488" y="242886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Tesoureiro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2857488" y="364331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Fraternidade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2857488" y="464344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Cultivo Espiritual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3000364" y="60007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Evangelismo</a:t>
            </a:r>
            <a:endParaRPr lang="pt-BR" dirty="0"/>
          </a:p>
        </p:txBody>
      </p:sp>
      <p:cxnSp>
        <p:nvCxnSpPr>
          <p:cNvPr id="34" name="Conector reto 33"/>
          <p:cNvCxnSpPr/>
          <p:nvPr/>
        </p:nvCxnSpPr>
        <p:spPr>
          <a:xfrm flipV="1">
            <a:off x="2714612" y="357166"/>
            <a:ext cx="178595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flipV="1">
            <a:off x="2714612" y="714356"/>
            <a:ext cx="185738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2714612" y="928670"/>
            <a:ext cx="185738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2714612" y="928670"/>
            <a:ext cx="192882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>
            <a:off x="2786050" y="928670"/>
            <a:ext cx="178595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2"/>
          <p:cNvGrpSpPr>
            <a:grpSpLocks/>
          </p:cNvGrpSpPr>
          <p:nvPr/>
        </p:nvGrpSpPr>
        <p:grpSpPr bwMode="auto">
          <a:xfrm>
            <a:off x="4786314" y="142852"/>
            <a:ext cx="285752" cy="365117"/>
            <a:chOff x="1972" y="103"/>
            <a:chExt cx="1524" cy="2376"/>
          </a:xfrm>
        </p:grpSpPr>
        <p:sp>
          <p:nvSpPr>
            <p:cNvPr id="49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0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grpSp>
        <p:nvGrpSpPr>
          <p:cNvPr id="51" name="Group 2"/>
          <p:cNvGrpSpPr>
            <a:grpSpLocks/>
          </p:cNvGrpSpPr>
          <p:nvPr/>
        </p:nvGrpSpPr>
        <p:grpSpPr bwMode="auto">
          <a:xfrm>
            <a:off x="4786314" y="500042"/>
            <a:ext cx="285752" cy="365117"/>
            <a:chOff x="1972" y="103"/>
            <a:chExt cx="1524" cy="2376"/>
          </a:xfrm>
        </p:grpSpPr>
        <p:sp>
          <p:nvSpPr>
            <p:cNvPr id="52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3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grpSp>
        <p:nvGrpSpPr>
          <p:cNvPr id="54" name="Group 2"/>
          <p:cNvGrpSpPr>
            <a:grpSpLocks/>
          </p:cNvGrpSpPr>
          <p:nvPr/>
        </p:nvGrpSpPr>
        <p:grpSpPr bwMode="auto">
          <a:xfrm>
            <a:off x="4786314" y="857232"/>
            <a:ext cx="285752" cy="365117"/>
            <a:chOff x="1972" y="103"/>
            <a:chExt cx="1524" cy="2376"/>
          </a:xfrm>
        </p:grpSpPr>
        <p:sp>
          <p:nvSpPr>
            <p:cNvPr id="55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6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grpSp>
        <p:nvGrpSpPr>
          <p:cNvPr id="57" name="Group 2"/>
          <p:cNvGrpSpPr>
            <a:grpSpLocks/>
          </p:cNvGrpSpPr>
          <p:nvPr/>
        </p:nvGrpSpPr>
        <p:grpSpPr bwMode="auto">
          <a:xfrm>
            <a:off x="4786314" y="1214422"/>
            <a:ext cx="285752" cy="365117"/>
            <a:chOff x="1972" y="103"/>
            <a:chExt cx="1524" cy="2376"/>
          </a:xfrm>
        </p:grpSpPr>
        <p:sp>
          <p:nvSpPr>
            <p:cNvPr id="58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9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grpSp>
        <p:nvGrpSpPr>
          <p:cNvPr id="60" name="Group 2"/>
          <p:cNvGrpSpPr>
            <a:grpSpLocks/>
          </p:cNvGrpSpPr>
          <p:nvPr/>
        </p:nvGrpSpPr>
        <p:grpSpPr bwMode="auto">
          <a:xfrm>
            <a:off x="4786314" y="1571612"/>
            <a:ext cx="285752" cy="365117"/>
            <a:chOff x="1972" y="103"/>
            <a:chExt cx="1524" cy="2376"/>
          </a:xfrm>
        </p:grpSpPr>
        <p:sp>
          <p:nvSpPr>
            <p:cNvPr id="61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62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66" name="CaixaDeTexto 65"/>
          <p:cNvSpPr txBox="1"/>
          <p:nvPr/>
        </p:nvSpPr>
        <p:spPr>
          <a:xfrm>
            <a:off x="5357818" y="2571744"/>
            <a:ext cx="34290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CADA COMPONENTE DA MESA VAI FORMAR SEU GRUPO DE EDIFICAÇÃO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214282" y="214290"/>
            <a:ext cx="18573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 DIRETOR DO DEPARTAMENTO MINISTRARÁ E DIRECIONARÁ OS COMPONENTES DA SUA MESA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5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8" grpId="0"/>
      <p:bldP spid="29" grpId="0"/>
      <p:bldP spid="30" grpId="0"/>
      <p:bldP spid="31" grpId="0"/>
      <p:bldP spid="32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1428728" y="15716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929058" y="3000372"/>
            <a:ext cx="966788" cy="1509713"/>
            <a:chOff x="1972" y="103"/>
            <a:chExt cx="1524" cy="2376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1980" y="112"/>
              <a:ext cx="1500" cy="2348"/>
            </a:xfrm>
            <a:custGeom>
              <a:avLst/>
              <a:gdLst/>
              <a:ahLst/>
              <a:cxnLst>
                <a:cxn ang="0">
                  <a:pos x="587" y="2283"/>
                </a:cxn>
                <a:cxn ang="0">
                  <a:pos x="644" y="2199"/>
                </a:cxn>
                <a:cxn ang="0">
                  <a:pos x="595" y="2078"/>
                </a:cxn>
                <a:cxn ang="0">
                  <a:pos x="546" y="1892"/>
                </a:cxn>
                <a:cxn ang="0">
                  <a:pos x="595" y="1761"/>
                </a:cxn>
                <a:cxn ang="0">
                  <a:pos x="668" y="1714"/>
                </a:cxn>
                <a:cxn ang="0">
                  <a:pos x="782" y="1714"/>
                </a:cxn>
                <a:cxn ang="0">
                  <a:pos x="872" y="1752"/>
                </a:cxn>
                <a:cxn ang="0">
                  <a:pos x="937" y="1864"/>
                </a:cxn>
                <a:cxn ang="0">
                  <a:pos x="905" y="2031"/>
                </a:cxn>
                <a:cxn ang="0">
                  <a:pos x="823" y="2180"/>
                </a:cxn>
                <a:cxn ang="0">
                  <a:pos x="856" y="2255"/>
                </a:cxn>
                <a:cxn ang="0">
                  <a:pos x="994" y="2320"/>
                </a:cxn>
                <a:cxn ang="0">
                  <a:pos x="1206" y="2348"/>
                </a:cxn>
                <a:cxn ang="0">
                  <a:pos x="1402" y="2302"/>
                </a:cxn>
                <a:cxn ang="0">
                  <a:pos x="1410" y="2069"/>
                </a:cxn>
                <a:cxn ang="0">
                  <a:pos x="1426" y="1724"/>
                </a:cxn>
                <a:cxn ang="0">
                  <a:pos x="1353" y="1631"/>
                </a:cxn>
                <a:cxn ang="0">
                  <a:pos x="1247" y="1621"/>
                </a:cxn>
                <a:cxn ang="0">
                  <a:pos x="1157" y="1686"/>
                </a:cxn>
                <a:cxn ang="0">
                  <a:pos x="1011" y="1677"/>
                </a:cxn>
                <a:cxn ang="0">
                  <a:pos x="929" y="1575"/>
                </a:cxn>
                <a:cxn ang="0">
                  <a:pos x="913" y="1472"/>
                </a:cxn>
                <a:cxn ang="0">
                  <a:pos x="937" y="1360"/>
                </a:cxn>
                <a:cxn ang="0">
                  <a:pos x="1068" y="1258"/>
                </a:cxn>
                <a:cxn ang="0">
                  <a:pos x="1214" y="1295"/>
                </a:cxn>
                <a:cxn ang="0">
                  <a:pos x="1296" y="1351"/>
                </a:cxn>
                <a:cxn ang="0">
                  <a:pos x="1394" y="1351"/>
                </a:cxn>
                <a:cxn ang="0">
                  <a:pos x="1475" y="1295"/>
                </a:cxn>
                <a:cxn ang="0">
                  <a:pos x="1500" y="1165"/>
                </a:cxn>
                <a:cxn ang="0">
                  <a:pos x="1443" y="811"/>
                </a:cxn>
                <a:cxn ang="0">
                  <a:pos x="1223" y="773"/>
                </a:cxn>
                <a:cxn ang="0">
                  <a:pos x="945" y="736"/>
                </a:cxn>
                <a:cxn ang="0">
                  <a:pos x="823" y="624"/>
                </a:cxn>
                <a:cxn ang="0">
                  <a:pos x="807" y="475"/>
                </a:cxn>
                <a:cxn ang="0">
                  <a:pos x="880" y="363"/>
                </a:cxn>
                <a:cxn ang="0">
                  <a:pos x="921" y="196"/>
                </a:cxn>
                <a:cxn ang="0">
                  <a:pos x="872" y="56"/>
                </a:cxn>
                <a:cxn ang="0">
                  <a:pos x="782" y="0"/>
                </a:cxn>
                <a:cxn ang="0">
                  <a:pos x="660" y="0"/>
                </a:cxn>
                <a:cxn ang="0">
                  <a:pos x="571" y="46"/>
                </a:cxn>
                <a:cxn ang="0">
                  <a:pos x="505" y="168"/>
                </a:cxn>
                <a:cxn ang="0">
                  <a:pos x="538" y="335"/>
                </a:cxn>
                <a:cxn ang="0">
                  <a:pos x="611" y="484"/>
                </a:cxn>
                <a:cxn ang="0">
                  <a:pos x="562" y="643"/>
                </a:cxn>
                <a:cxn ang="0">
                  <a:pos x="391" y="727"/>
                </a:cxn>
                <a:cxn ang="0">
                  <a:pos x="98" y="727"/>
                </a:cxn>
                <a:cxn ang="0">
                  <a:pos x="0" y="1062"/>
                </a:cxn>
                <a:cxn ang="0">
                  <a:pos x="25" y="1267"/>
                </a:cxn>
                <a:cxn ang="0">
                  <a:pos x="139" y="1323"/>
                </a:cxn>
                <a:cxn ang="0">
                  <a:pos x="261" y="1295"/>
                </a:cxn>
                <a:cxn ang="0">
                  <a:pos x="375" y="1239"/>
                </a:cxn>
                <a:cxn ang="0">
                  <a:pos x="505" y="1304"/>
                </a:cxn>
                <a:cxn ang="0">
                  <a:pos x="554" y="1491"/>
                </a:cxn>
                <a:cxn ang="0">
                  <a:pos x="465" y="1603"/>
                </a:cxn>
                <a:cxn ang="0">
                  <a:pos x="334" y="1621"/>
                </a:cxn>
                <a:cxn ang="0">
                  <a:pos x="228" y="1537"/>
                </a:cxn>
                <a:cxn ang="0">
                  <a:pos x="122" y="1547"/>
                </a:cxn>
                <a:cxn ang="0">
                  <a:pos x="25" y="1640"/>
                </a:cxn>
                <a:cxn ang="0">
                  <a:pos x="25" y="1873"/>
                </a:cxn>
                <a:cxn ang="0">
                  <a:pos x="65" y="2180"/>
                </a:cxn>
                <a:cxn ang="0">
                  <a:pos x="98" y="2274"/>
                </a:cxn>
                <a:cxn ang="0">
                  <a:pos x="391" y="2246"/>
                </a:cxn>
              </a:cxnLst>
              <a:rect l="0" t="0" r="r" b="b"/>
              <a:pathLst>
                <a:path w="1500" h="2348">
                  <a:moveTo>
                    <a:pt x="457" y="2264"/>
                  </a:moveTo>
                  <a:lnTo>
                    <a:pt x="489" y="2274"/>
                  </a:lnTo>
                  <a:lnTo>
                    <a:pt x="514" y="2283"/>
                  </a:lnTo>
                  <a:lnTo>
                    <a:pt x="546" y="2283"/>
                  </a:lnTo>
                  <a:lnTo>
                    <a:pt x="571" y="2283"/>
                  </a:lnTo>
                  <a:lnTo>
                    <a:pt x="587" y="2283"/>
                  </a:lnTo>
                  <a:lnTo>
                    <a:pt x="603" y="2274"/>
                  </a:lnTo>
                  <a:lnTo>
                    <a:pt x="619" y="2264"/>
                  </a:lnTo>
                  <a:lnTo>
                    <a:pt x="628" y="2246"/>
                  </a:lnTo>
                  <a:lnTo>
                    <a:pt x="644" y="2236"/>
                  </a:lnTo>
                  <a:lnTo>
                    <a:pt x="644" y="2218"/>
                  </a:lnTo>
                  <a:lnTo>
                    <a:pt x="644" y="2199"/>
                  </a:lnTo>
                  <a:lnTo>
                    <a:pt x="644" y="2171"/>
                  </a:lnTo>
                  <a:lnTo>
                    <a:pt x="644" y="2152"/>
                  </a:lnTo>
                  <a:lnTo>
                    <a:pt x="636" y="2134"/>
                  </a:lnTo>
                  <a:lnTo>
                    <a:pt x="628" y="2115"/>
                  </a:lnTo>
                  <a:lnTo>
                    <a:pt x="611" y="2097"/>
                  </a:lnTo>
                  <a:lnTo>
                    <a:pt x="595" y="2078"/>
                  </a:lnTo>
                  <a:lnTo>
                    <a:pt x="579" y="2041"/>
                  </a:lnTo>
                  <a:lnTo>
                    <a:pt x="571" y="2013"/>
                  </a:lnTo>
                  <a:lnTo>
                    <a:pt x="562" y="1985"/>
                  </a:lnTo>
                  <a:lnTo>
                    <a:pt x="554" y="1957"/>
                  </a:lnTo>
                  <a:lnTo>
                    <a:pt x="546" y="1919"/>
                  </a:lnTo>
                  <a:lnTo>
                    <a:pt x="546" y="1892"/>
                  </a:lnTo>
                  <a:lnTo>
                    <a:pt x="554" y="1854"/>
                  </a:lnTo>
                  <a:lnTo>
                    <a:pt x="562" y="1826"/>
                  </a:lnTo>
                  <a:lnTo>
                    <a:pt x="571" y="1798"/>
                  </a:lnTo>
                  <a:lnTo>
                    <a:pt x="579" y="1789"/>
                  </a:lnTo>
                  <a:lnTo>
                    <a:pt x="587" y="1770"/>
                  </a:lnTo>
                  <a:lnTo>
                    <a:pt x="595" y="1761"/>
                  </a:lnTo>
                  <a:lnTo>
                    <a:pt x="603" y="1752"/>
                  </a:lnTo>
                  <a:lnTo>
                    <a:pt x="611" y="1742"/>
                  </a:lnTo>
                  <a:lnTo>
                    <a:pt x="628" y="1733"/>
                  </a:lnTo>
                  <a:lnTo>
                    <a:pt x="636" y="1733"/>
                  </a:lnTo>
                  <a:lnTo>
                    <a:pt x="652" y="1724"/>
                  </a:lnTo>
                  <a:lnTo>
                    <a:pt x="668" y="1714"/>
                  </a:lnTo>
                  <a:lnTo>
                    <a:pt x="685" y="1714"/>
                  </a:lnTo>
                  <a:lnTo>
                    <a:pt x="701" y="1705"/>
                  </a:lnTo>
                  <a:lnTo>
                    <a:pt x="717" y="1705"/>
                  </a:lnTo>
                  <a:lnTo>
                    <a:pt x="742" y="1705"/>
                  </a:lnTo>
                  <a:lnTo>
                    <a:pt x="758" y="1705"/>
                  </a:lnTo>
                  <a:lnTo>
                    <a:pt x="782" y="1714"/>
                  </a:lnTo>
                  <a:lnTo>
                    <a:pt x="799" y="1714"/>
                  </a:lnTo>
                  <a:lnTo>
                    <a:pt x="815" y="1724"/>
                  </a:lnTo>
                  <a:lnTo>
                    <a:pt x="831" y="1733"/>
                  </a:lnTo>
                  <a:lnTo>
                    <a:pt x="848" y="1733"/>
                  </a:lnTo>
                  <a:lnTo>
                    <a:pt x="856" y="1742"/>
                  </a:lnTo>
                  <a:lnTo>
                    <a:pt x="872" y="1752"/>
                  </a:lnTo>
                  <a:lnTo>
                    <a:pt x="880" y="1761"/>
                  </a:lnTo>
                  <a:lnTo>
                    <a:pt x="897" y="1770"/>
                  </a:lnTo>
                  <a:lnTo>
                    <a:pt x="905" y="1789"/>
                  </a:lnTo>
                  <a:lnTo>
                    <a:pt x="913" y="1808"/>
                  </a:lnTo>
                  <a:lnTo>
                    <a:pt x="929" y="1836"/>
                  </a:lnTo>
                  <a:lnTo>
                    <a:pt x="937" y="1864"/>
                  </a:lnTo>
                  <a:lnTo>
                    <a:pt x="937" y="1892"/>
                  </a:lnTo>
                  <a:lnTo>
                    <a:pt x="937" y="1929"/>
                  </a:lnTo>
                  <a:lnTo>
                    <a:pt x="937" y="1957"/>
                  </a:lnTo>
                  <a:lnTo>
                    <a:pt x="929" y="1985"/>
                  </a:lnTo>
                  <a:lnTo>
                    <a:pt x="921" y="2013"/>
                  </a:lnTo>
                  <a:lnTo>
                    <a:pt x="905" y="2031"/>
                  </a:lnTo>
                  <a:lnTo>
                    <a:pt x="888" y="2059"/>
                  </a:lnTo>
                  <a:lnTo>
                    <a:pt x="856" y="2097"/>
                  </a:lnTo>
                  <a:lnTo>
                    <a:pt x="840" y="2134"/>
                  </a:lnTo>
                  <a:lnTo>
                    <a:pt x="831" y="2152"/>
                  </a:lnTo>
                  <a:lnTo>
                    <a:pt x="823" y="2162"/>
                  </a:lnTo>
                  <a:lnTo>
                    <a:pt x="823" y="2180"/>
                  </a:lnTo>
                  <a:lnTo>
                    <a:pt x="823" y="2190"/>
                  </a:lnTo>
                  <a:lnTo>
                    <a:pt x="823" y="2208"/>
                  </a:lnTo>
                  <a:lnTo>
                    <a:pt x="823" y="2218"/>
                  </a:lnTo>
                  <a:lnTo>
                    <a:pt x="831" y="2227"/>
                  </a:lnTo>
                  <a:lnTo>
                    <a:pt x="840" y="2236"/>
                  </a:lnTo>
                  <a:lnTo>
                    <a:pt x="856" y="2255"/>
                  </a:lnTo>
                  <a:lnTo>
                    <a:pt x="864" y="2264"/>
                  </a:lnTo>
                  <a:lnTo>
                    <a:pt x="880" y="2274"/>
                  </a:lnTo>
                  <a:lnTo>
                    <a:pt x="905" y="2283"/>
                  </a:lnTo>
                  <a:lnTo>
                    <a:pt x="929" y="2292"/>
                  </a:lnTo>
                  <a:lnTo>
                    <a:pt x="962" y="2302"/>
                  </a:lnTo>
                  <a:lnTo>
                    <a:pt x="994" y="2320"/>
                  </a:lnTo>
                  <a:lnTo>
                    <a:pt x="1027" y="2320"/>
                  </a:lnTo>
                  <a:lnTo>
                    <a:pt x="1060" y="2329"/>
                  </a:lnTo>
                  <a:lnTo>
                    <a:pt x="1092" y="2339"/>
                  </a:lnTo>
                  <a:lnTo>
                    <a:pt x="1133" y="2348"/>
                  </a:lnTo>
                  <a:lnTo>
                    <a:pt x="1174" y="2348"/>
                  </a:lnTo>
                  <a:lnTo>
                    <a:pt x="1206" y="2348"/>
                  </a:lnTo>
                  <a:lnTo>
                    <a:pt x="1247" y="2348"/>
                  </a:lnTo>
                  <a:lnTo>
                    <a:pt x="1280" y="2348"/>
                  </a:lnTo>
                  <a:lnTo>
                    <a:pt x="1312" y="2339"/>
                  </a:lnTo>
                  <a:lnTo>
                    <a:pt x="1345" y="2329"/>
                  </a:lnTo>
                  <a:lnTo>
                    <a:pt x="1377" y="2320"/>
                  </a:lnTo>
                  <a:lnTo>
                    <a:pt x="1402" y="2302"/>
                  </a:lnTo>
                  <a:lnTo>
                    <a:pt x="1426" y="2283"/>
                  </a:lnTo>
                  <a:lnTo>
                    <a:pt x="1418" y="2255"/>
                  </a:lnTo>
                  <a:lnTo>
                    <a:pt x="1418" y="2218"/>
                  </a:lnTo>
                  <a:lnTo>
                    <a:pt x="1410" y="2180"/>
                  </a:lnTo>
                  <a:lnTo>
                    <a:pt x="1410" y="2143"/>
                  </a:lnTo>
                  <a:lnTo>
                    <a:pt x="1410" y="2069"/>
                  </a:lnTo>
                  <a:lnTo>
                    <a:pt x="1410" y="1985"/>
                  </a:lnTo>
                  <a:lnTo>
                    <a:pt x="1418" y="1910"/>
                  </a:lnTo>
                  <a:lnTo>
                    <a:pt x="1418" y="1836"/>
                  </a:lnTo>
                  <a:lnTo>
                    <a:pt x="1426" y="1780"/>
                  </a:lnTo>
                  <a:lnTo>
                    <a:pt x="1426" y="1733"/>
                  </a:lnTo>
                  <a:lnTo>
                    <a:pt x="1426" y="1724"/>
                  </a:lnTo>
                  <a:lnTo>
                    <a:pt x="1418" y="1705"/>
                  </a:lnTo>
                  <a:lnTo>
                    <a:pt x="1410" y="1686"/>
                  </a:lnTo>
                  <a:lnTo>
                    <a:pt x="1402" y="1668"/>
                  </a:lnTo>
                  <a:lnTo>
                    <a:pt x="1385" y="1659"/>
                  </a:lnTo>
                  <a:lnTo>
                    <a:pt x="1369" y="1649"/>
                  </a:lnTo>
                  <a:lnTo>
                    <a:pt x="1353" y="1631"/>
                  </a:lnTo>
                  <a:lnTo>
                    <a:pt x="1337" y="1631"/>
                  </a:lnTo>
                  <a:lnTo>
                    <a:pt x="1320" y="1621"/>
                  </a:lnTo>
                  <a:lnTo>
                    <a:pt x="1304" y="1612"/>
                  </a:lnTo>
                  <a:lnTo>
                    <a:pt x="1288" y="1612"/>
                  </a:lnTo>
                  <a:lnTo>
                    <a:pt x="1263" y="1612"/>
                  </a:lnTo>
                  <a:lnTo>
                    <a:pt x="1247" y="1621"/>
                  </a:lnTo>
                  <a:lnTo>
                    <a:pt x="1231" y="1631"/>
                  </a:lnTo>
                  <a:lnTo>
                    <a:pt x="1214" y="1640"/>
                  </a:lnTo>
                  <a:lnTo>
                    <a:pt x="1206" y="1659"/>
                  </a:lnTo>
                  <a:lnTo>
                    <a:pt x="1190" y="1668"/>
                  </a:lnTo>
                  <a:lnTo>
                    <a:pt x="1174" y="1677"/>
                  </a:lnTo>
                  <a:lnTo>
                    <a:pt x="1157" y="1686"/>
                  </a:lnTo>
                  <a:lnTo>
                    <a:pt x="1133" y="1696"/>
                  </a:lnTo>
                  <a:lnTo>
                    <a:pt x="1108" y="1696"/>
                  </a:lnTo>
                  <a:lnTo>
                    <a:pt x="1084" y="1696"/>
                  </a:lnTo>
                  <a:lnTo>
                    <a:pt x="1060" y="1696"/>
                  </a:lnTo>
                  <a:lnTo>
                    <a:pt x="1035" y="1686"/>
                  </a:lnTo>
                  <a:lnTo>
                    <a:pt x="1011" y="1677"/>
                  </a:lnTo>
                  <a:lnTo>
                    <a:pt x="986" y="1659"/>
                  </a:lnTo>
                  <a:lnTo>
                    <a:pt x="970" y="1640"/>
                  </a:lnTo>
                  <a:lnTo>
                    <a:pt x="945" y="1621"/>
                  </a:lnTo>
                  <a:lnTo>
                    <a:pt x="937" y="1603"/>
                  </a:lnTo>
                  <a:lnTo>
                    <a:pt x="929" y="1593"/>
                  </a:lnTo>
                  <a:lnTo>
                    <a:pt x="929" y="1575"/>
                  </a:lnTo>
                  <a:lnTo>
                    <a:pt x="921" y="1565"/>
                  </a:lnTo>
                  <a:lnTo>
                    <a:pt x="913" y="1547"/>
                  </a:lnTo>
                  <a:lnTo>
                    <a:pt x="913" y="1528"/>
                  </a:lnTo>
                  <a:lnTo>
                    <a:pt x="913" y="1509"/>
                  </a:lnTo>
                  <a:lnTo>
                    <a:pt x="913" y="1491"/>
                  </a:lnTo>
                  <a:lnTo>
                    <a:pt x="913" y="1472"/>
                  </a:lnTo>
                  <a:lnTo>
                    <a:pt x="913" y="1444"/>
                  </a:lnTo>
                  <a:lnTo>
                    <a:pt x="913" y="1426"/>
                  </a:lnTo>
                  <a:lnTo>
                    <a:pt x="921" y="1407"/>
                  </a:lnTo>
                  <a:lnTo>
                    <a:pt x="929" y="1388"/>
                  </a:lnTo>
                  <a:lnTo>
                    <a:pt x="929" y="1370"/>
                  </a:lnTo>
                  <a:lnTo>
                    <a:pt x="937" y="1360"/>
                  </a:lnTo>
                  <a:lnTo>
                    <a:pt x="954" y="1342"/>
                  </a:lnTo>
                  <a:lnTo>
                    <a:pt x="970" y="1323"/>
                  </a:lnTo>
                  <a:lnTo>
                    <a:pt x="994" y="1295"/>
                  </a:lnTo>
                  <a:lnTo>
                    <a:pt x="1019" y="1276"/>
                  </a:lnTo>
                  <a:lnTo>
                    <a:pt x="1043" y="1267"/>
                  </a:lnTo>
                  <a:lnTo>
                    <a:pt x="1068" y="1258"/>
                  </a:lnTo>
                  <a:lnTo>
                    <a:pt x="1092" y="1258"/>
                  </a:lnTo>
                  <a:lnTo>
                    <a:pt x="1125" y="1258"/>
                  </a:lnTo>
                  <a:lnTo>
                    <a:pt x="1149" y="1258"/>
                  </a:lnTo>
                  <a:lnTo>
                    <a:pt x="1174" y="1267"/>
                  </a:lnTo>
                  <a:lnTo>
                    <a:pt x="1198" y="1276"/>
                  </a:lnTo>
                  <a:lnTo>
                    <a:pt x="1214" y="1295"/>
                  </a:lnTo>
                  <a:lnTo>
                    <a:pt x="1231" y="1304"/>
                  </a:lnTo>
                  <a:lnTo>
                    <a:pt x="1239" y="1323"/>
                  </a:lnTo>
                  <a:lnTo>
                    <a:pt x="1255" y="1332"/>
                  </a:lnTo>
                  <a:lnTo>
                    <a:pt x="1263" y="1342"/>
                  </a:lnTo>
                  <a:lnTo>
                    <a:pt x="1280" y="1342"/>
                  </a:lnTo>
                  <a:lnTo>
                    <a:pt x="1296" y="1351"/>
                  </a:lnTo>
                  <a:lnTo>
                    <a:pt x="1312" y="1360"/>
                  </a:lnTo>
                  <a:lnTo>
                    <a:pt x="1328" y="1360"/>
                  </a:lnTo>
                  <a:lnTo>
                    <a:pt x="1345" y="1360"/>
                  </a:lnTo>
                  <a:lnTo>
                    <a:pt x="1361" y="1360"/>
                  </a:lnTo>
                  <a:lnTo>
                    <a:pt x="1377" y="1360"/>
                  </a:lnTo>
                  <a:lnTo>
                    <a:pt x="1394" y="1351"/>
                  </a:lnTo>
                  <a:lnTo>
                    <a:pt x="1410" y="1351"/>
                  </a:lnTo>
                  <a:lnTo>
                    <a:pt x="1426" y="1342"/>
                  </a:lnTo>
                  <a:lnTo>
                    <a:pt x="1443" y="1332"/>
                  </a:lnTo>
                  <a:lnTo>
                    <a:pt x="1459" y="1323"/>
                  </a:lnTo>
                  <a:lnTo>
                    <a:pt x="1475" y="1304"/>
                  </a:lnTo>
                  <a:lnTo>
                    <a:pt x="1475" y="1295"/>
                  </a:lnTo>
                  <a:lnTo>
                    <a:pt x="1483" y="1295"/>
                  </a:lnTo>
                  <a:lnTo>
                    <a:pt x="1491" y="1276"/>
                  </a:lnTo>
                  <a:lnTo>
                    <a:pt x="1491" y="1267"/>
                  </a:lnTo>
                  <a:lnTo>
                    <a:pt x="1500" y="1239"/>
                  </a:lnTo>
                  <a:lnTo>
                    <a:pt x="1500" y="1202"/>
                  </a:lnTo>
                  <a:lnTo>
                    <a:pt x="1500" y="1165"/>
                  </a:lnTo>
                  <a:lnTo>
                    <a:pt x="1500" y="1127"/>
                  </a:lnTo>
                  <a:lnTo>
                    <a:pt x="1500" y="1090"/>
                  </a:lnTo>
                  <a:lnTo>
                    <a:pt x="1491" y="1044"/>
                  </a:lnTo>
                  <a:lnTo>
                    <a:pt x="1475" y="960"/>
                  </a:lnTo>
                  <a:lnTo>
                    <a:pt x="1459" y="885"/>
                  </a:lnTo>
                  <a:lnTo>
                    <a:pt x="1443" y="811"/>
                  </a:lnTo>
                  <a:lnTo>
                    <a:pt x="1426" y="755"/>
                  </a:lnTo>
                  <a:lnTo>
                    <a:pt x="1385" y="764"/>
                  </a:lnTo>
                  <a:lnTo>
                    <a:pt x="1345" y="764"/>
                  </a:lnTo>
                  <a:lnTo>
                    <a:pt x="1304" y="773"/>
                  </a:lnTo>
                  <a:lnTo>
                    <a:pt x="1263" y="773"/>
                  </a:lnTo>
                  <a:lnTo>
                    <a:pt x="1223" y="773"/>
                  </a:lnTo>
                  <a:lnTo>
                    <a:pt x="1182" y="773"/>
                  </a:lnTo>
                  <a:lnTo>
                    <a:pt x="1141" y="764"/>
                  </a:lnTo>
                  <a:lnTo>
                    <a:pt x="1108" y="764"/>
                  </a:lnTo>
                  <a:lnTo>
                    <a:pt x="1035" y="755"/>
                  </a:lnTo>
                  <a:lnTo>
                    <a:pt x="986" y="745"/>
                  </a:lnTo>
                  <a:lnTo>
                    <a:pt x="945" y="736"/>
                  </a:lnTo>
                  <a:lnTo>
                    <a:pt x="937" y="727"/>
                  </a:lnTo>
                  <a:lnTo>
                    <a:pt x="905" y="717"/>
                  </a:lnTo>
                  <a:lnTo>
                    <a:pt x="880" y="699"/>
                  </a:lnTo>
                  <a:lnTo>
                    <a:pt x="856" y="680"/>
                  </a:lnTo>
                  <a:lnTo>
                    <a:pt x="840" y="652"/>
                  </a:lnTo>
                  <a:lnTo>
                    <a:pt x="823" y="624"/>
                  </a:lnTo>
                  <a:lnTo>
                    <a:pt x="815" y="606"/>
                  </a:lnTo>
                  <a:lnTo>
                    <a:pt x="807" y="578"/>
                  </a:lnTo>
                  <a:lnTo>
                    <a:pt x="799" y="559"/>
                  </a:lnTo>
                  <a:lnTo>
                    <a:pt x="799" y="531"/>
                  </a:lnTo>
                  <a:lnTo>
                    <a:pt x="807" y="503"/>
                  </a:lnTo>
                  <a:lnTo>
                    <a:pt x="807" y="475"/>
                  </a:lnTo>
                  <a:lnTo>
                    <a:pt x="815" y="456"/>
                  </a:lnTo>
                  <a:lnTo>
                    <a:pt x="823" y="438"/>
                  </a:lnTo>
                  <a:lnTo>
                    <a:pt x="840" y="419"/>
                  </a:lnTo>
                  <a:lnTo>
                    <a:pt x="848" y="401"/>
                  </a:lnTo>
                  <a:lnTo>
                    <a:pt x="864" y="382"/>
                  </a:lnTo>
                  <a:lnTo>
                    <a:pt x="880" y="363"/>
                  </a:lnTo>
                  <a:lnTo>
                    <a:pt x="888" y="345"/>
                  </a:lnTo>
                  <a:lnTo>
                    <a:pt x="905" y="317"/>
                  </a:lnTo>
                  <a:lnTo>
                    <a:pt x="913" y="289"/>
                  </a:lnTo>
                  <a:lnTo>
                    <a:pt x="921" y="261"/>
                  </a:lnTo>
                  <a:lnTo>
                    <a:pt x="921" y="223"/>
                  </a:lnTo>
                  <a:lnTo>
                    <a:pt x="921" y="196"/>
                  </a:lnTo>
                  <a:lnTo>
                    <a:pt x="921" y="158"/>
                  </a:lnTo>
                  <a:lnTo>
                    <a:pt x="913" y="130"/>
                  </a:lnTo>
                  <a:lnTo>
                    <a:pt x="905" y="93"/>
                  </a:lnTo>
                  <a:lnTo>
                    <a:pt x="897" y="84"/>
                  </a:lnTo>
                  <a:lnTo>
                    <a:pt x="888" y="74"/>
                  </a:lnTo>
                  <a:lnTo>
                    <a:pt x="872" y="56"/>
                  </a:lnTo>
                  <a:lnTo>
                    <a:pt x="864" y="46"/>
                  </a:lnTo>
                  <a:lnTo>
                    <a:pt x="856" y="37"/>
                  </a:lnTo>
                  <a:lnTo>
                    <a:pt x="840" y="28"/>
                  </a:lnTo>
                  <a:lnTo>
                    <a:pt x="823" y="18"/>
                  </a:lnTo>
                  <a:lnTo>
                    <a:pt x="807" y="9"/>
                  </a:lnTo>
                  <a:lnTo>
                    <a:pt x="782" y="0"/>
                  </a:lnTo>
                  <a:lnTo>
                    <a:pt x="766" y="0"/>
                  </a:lnTo>
                  <a:lnTo>
                    <a:pt x="742" y="0"/>
                  </a:lnTo>
                  <a:lnTo>
                    <a:pt x="717" y="0"/>
                  </a:lnTo>
                  <a:lnTo>
                    <a:pt x="701" y="0"/>
                  </a:lnTo>
                  <a:lnTo>
                    <a:pt x="677" y="0"/>
                  </a:lnTo>
                  <a:lnTo>
                    <a:pt x="660" y="0"/>
                  </a:lnTo>
                  <a:lnTo>
                    <a:pt x="644" y="9"/>
                  </a:lnTo>
                  <a:lnTo>
                    <a:pt x="628" y="9"/>
                  </a:lnTo>
                  <a:lnTo>
                    <a:pt x="611" y="18"/>
                  </a:lnTo>
                  <a:lnTo>
                    <a:pt x="595" y="28"/>
                  </a:lnTo>
                  <a:lnTo>
                    <a:pt x="579" y="37"/>
                  </a:lnTo>
                  <a:lnTo>
                    <a:pt x="571" y="46"/>
                  </a:lnTo>
                  <a:lnTo>
                    <a:pt x="554" y="56"/>
                  </a:lnTo>
                  <a:lnTo>
                    <a:pt x="546" y="65"/>
                  </a:lnTo>
                  <a:lnTo>
                    <a:pt x="538" y="84"/>
                  </a:lnTo>
                  <a:lnTo>
                    <a:pt x="522" y="102"/>
                  </a:lnTo>
                  <a:lnTo>
                    <a:pt x="514" y="140"/>
                  </a:lnTo>
                  <a:lnTo>
                    <a:pt x="505" y="168"/>
                  </a:lnTo>
                  <a:lnTo>
                    <a:pt x="505" y="196"/>
                  </a:lnTo>
                  <a:lnTo>
                    <a:pt x="505" y="223"/>
                  </a:lnTo>
                  <a:lnTo>
                    <a:pt x="505" y="261"/>
                  </a:lnTo>
                  <a:lnTo>
                    <a:pt x="514" y="289"/>
                  </a:lnTo>
                  <a:lnTo>
                    <a:pt x="522" y="317"/>
                  </a:lnTo>
                  <a:lnTo>
                    <a:pt x="538" y="335"/>
                  </a:lnTo>
                  <a:lnTo>
                    <a:pt x="554" y="363"/>
                  </a:lnTo>
                  <a:lnTo>
                    <a:pt x="571" y="382"/>
                  </a:lnTo>
                  <a:lnTo>
                    <a:pt x="587" y="410"/>
                  </a:lnTo>
                  <a:lnTo>
                    <a:pt x="595" y="438"/>
                  </a:lnTo>
                  <a:lnTo>
                    <a:pt x="603" y="456"/>
                  </a:lnTo>
                  <a:lnTo>
                    <a:pt x="611" y="484"/>
                  </a:lnTo>
                  <a:lnTo>
                    <a:pt x="611" y="512"/>
                  </a:lnTo>
                  <a:lnTo>
                    <a:pt x="603" y="540"/>
                  </a:lnTo>
                  <a:lnTo>
                    <a:pt x="603" y="568"/>
                  </a:lnTo>
                  <a:lnTo>
                    <a:pt x="587" y="596"/>
                  </a:lnTo>
                  <a:lnTo>
                    <a:pt x="579" y="615"/>
                  </a:lnTo>
                  <a:lnTo>
                    <a:pt x="562" y="643"/>
                  </a:lnTo>
                  <a:lnTo>
                    <a:pt x="538" y="661"/>
                  </a:lnTo>
                  <a:lnTo>
                    <a:pt x="514" y="680"/>
                  </a:lnTo>
                  <a:lnTo>
                    <a:pt x="489" y="699"/>
                  </a:lnTo>
                  <a:lnTo>
                    <a:pt x="448" y="717"/>
                  </a:lnTo>
                  <a:lnTo>
                    <a:pt x="416" y="727"/>
                  </a:lnTo>
                  <a:lnTo>
                    <a:pt x="391" y="727"/>
                  </a:lnTo>
                  <a:lnTo>
                    <a:pt x="351" y="727"/>
                  </a:lnTo>
                  <a:lnTo>
                    <a:pt x="310" y="727"/>
                  </a:lnTo>
                  <a:lnTo>
                    <a:pt x="261" y="727"/>
                  </a:lnTo>
                  <a:lnTo>
                    <a:pt x="212" y="727"/>
                  </a:lnTo>
                  <a:lnTo>
                    <a:pt x="155" y="727"/>
                  </a:lnTo>
                  <a:lnTo>
                    <a:pt x="98" y="727"/>
                  </a:lnTo>
                  <a:lnTo>
                    <a:pt x="41" y="727"/>
                  </a:lnTo>
                  <a:lnTo>
                    <a:pt x="33" y="773"/>
                  </a:lnTo>
                  <a:lnTo>
                    <a:pt x="25" y="839"/>
                  </a:lnTo>
                  <a:lnTo>
                    <a:pt x="16" y="913"/>
                  </a:lnTo>
                  <a:lnTo>
                    <a:pt x="8" y="988"/>
                  </a:lnTo>
                  <a:lnTo>
                    <a:pt x="0" y="1062"/>
                  </a:lnTo>
                  <a:lnTo>
                    <a:pt x="0" y="1127"/>
                  </a:lnTo>
                  <a:lnTo>
                    <a:pt x="0" y="1183"/>
                  </a:lnTo>
                  <a:lnTo>
                    <a:pt x="0" y="1221"/>
                  </a:lnTo>
                  <a:lnTo>
                    <a:pt x="8" y="1239"/>
                  </a:lnTo>
                  <a:lnTo>
                    <a:pt x="16" y="1258"/>
                  </a:lnTo>
                  <a:lnTo>
                    <a:pt x="25" y="1267"/>
                  </a:lnTo>
                  <a:lnTo>
                    <a:pt x="41" y="1286"/>
                  </a:lnTo>
                  <a:lnTo>
                    <a:pt x="57" y="1295"/>
                  </a:lnTo>
                  <a:lnTo>
                    <a:pt x="74" y="1304"/>
                  </a:lnTo>
                  <a:lnTo>
                    <a:pt x="98" y="1314"/>
                  </a:lnTo>
                  <a:lnTo>
                    <a:pt x="114" y="1323"/>
                  </a:lnTo>
                  <a:lnTo>
                    <a:pt x="139" y="1323"/>
                  </a:lnTo>
                  <a:lnTo>
                    <a:pt x="163" y="1323"/>
                  </a:lnTo>
                  <a:lnTo>
                    <a:pt x="179" y="1323"/>
                  </a:lnTo>
                  <a:lnTo>
                    <a:pt x="204" y="1323"/>
                  </a:lnTo>
                  <a:lnTo>
                    <a:pt x="228" y="1314"/>
                  </a:lnTo>
                  <a:lnTo>
                    <a:pt x="245" y="1304"/>
                  </a:lnTo>
                  <a:lnTo>
                    <a:pt x="261" y="1295"/>
                  </a:lnTo>
                  <a:lnTo>
                    <a:pt x="277" y="1276"/>
                  </a:lnTo>
                  <a:lnTo>
                    <a:pt x="294" y="1267"/>
                  </a:lnTo>
                  <a:lnTo>
                    <a:pt x="310" y="1249"/>
                  </a:lnTo>
                  <a:lnTo>
                    <a:pt x="334" y="1249"/>
                  </a:lnTo>
                  <a:lnTo>
                    <a:pt x="351" y="1239"/>
                  </a:lnTo>
                  <a:lnTo>
                    <a:pt x="375" y="1239"/>
                  </a:lnTo>
                  <a:lnTo>
                    <a:pt x="399" y="1239"/>
                  </a:lnTo>
                  <a:lnTo>
                    <a:pt x="424" y="1249"/>
                  </a:lnTo>
                  <a:lnTo>
                    <a:pt x="448" y="1258"/>
                  </a:lnTo>
                  <a:lnTo>
                    <a:pt x="465" y="1267"/>
                  </a:lnTo>
                  <a:lnTo>
                    <a:pt x="489" y="1286"/>
                  </a:lnTo>
                  <a:lnTo>
                    <a:pt x="505" y="1304"/>
                  </a:lnTo>
                  <a:lnTo>
                    <a:pt x="522" y="1332"/>
                  </a:lnTo>
                  <a:lnTo>
                    <a:pt x="538" y="1360"/>
                  </a:lnTo>
                  <a:lnTo>
                    <a:pt x="546" y="1388"/>
                  </a:lnTo>
                  <a:lnTo>
                    <a:pt x="554" y="1426"/>
                  </a:lnTo>
                  <a:lnTo>
                    <a:pt x="554" y="1463"/>
                  </a:lnTo>
                  <a:lnTo>
                    <a:pt x="554" y="1491"/>
                  </a:lnTo>
                  <a:lnTo>
                    <a:pt x="546" y="1509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5"/>
                  </a:lnTo>
                  <a:lnTo>
                    <a:pt x="489" y="1593"/>
                  </a:lnTo>
                  <a:lnTo>
                    <a:pt x="465" y="1603"/>
                  </a:lnTo>
                  <a:lnTo>
                    <a:pt x="448" y="1612"/>
                  </a:lnTo>
                  <a:lnTo>
                    <a:pt x="424" y="1621"/>
                  </a:lnTo>
                  <a:lnTo>
                    <a:pt x="399" y="1631"/>
                  </a:lnTo>
                  <a:lnTo>
                    <a:pt x="375" y="1631"/>
                  </a:lnTo>
                  <a:lnTo>
                    <a:pt x="351" y="1631"/>
                  </a:lnTo>
                  <a:lnTo>
                    <a:pt x="334" y="1621"/>
                  </a:lnTo>
                  <a:lnTo>
                    <a:pt x="310" y="1612"/>
                  </a:lnTo>
                  <a:lnTo>
                    <a:pt x="294" y="1593"/>
                  </a:lnTo>
                  <a:lnTo>
                    <a:pt x="277" y="1575"/>
                  </a:lnTo>
                  <a:lnTo>
                    <a:pt x="261" y="1556"/>
                  </a:lnTo>
                  <a:lnTo>
                    <a:pt x="245" y="1547"/>
                  </a:lnTo>
                  <a:lnTo>
                    <a:pt x="228" y="1537"/>
                  </a:lnTo>
                  <a:lnTo>
                    <a:pt x="212" y="1528"/>
                  </a:lnTo>
                  <a:lnTo>
                    <a:pt x="196" y="1528"/>
                  </a:lnTo>
                  <a:lnTo>
                    <a:pt x="179" y="1528"/>
                  </a:lnTo>
                  <a:lnTo>
                    <a:pt x="155" y="1528"/>
                  </a:lnTo>
                  <a:lnTo>
                    <a:pt x="139" y="1528"/>
                  </a:lnTo>
                  <a:lnTo>
                    <a:pt x="122" y="1547"/>
                  </a:lnTo>
                  <a:lnTo>
                    <a:pt x="98" y="1556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3"/>
                  </a:lnTo>
                  <a:lnTo>
                    <a:pt x="41" y="1621"/>
                  </a:lnTo>
                  <a:lnTo>
                    <a:pt x="25" y="1640"/>
                  </a:lnTo>
                  <a:lnTo>
                    <a:pt x="16" y="1668"/>
                  </a:lnTo>
                  <a:lnTo>
                    <a:pt x="8" y="1686"/>
                  </a:lnTo>
                  <a:lnTo>
                    <a:pt x="8" y="1724"/>
                  </a:lnTo>
                  <a:lnTo>
                    <a:pt x="8" y="1752"/>
                  </a:lnTo>
                  <a:lnTo>
                    <a:pt x="16" y="1789"/>
                  </a:lnTo>
                  <a:lnTo>
                    <a:pt x="25" y="1873"/>
                  </a:lnTo>
                  <a:lnTo>
                    <a:pt x="41" y="1966"/>
                  </a:lnTo>
                  <a:lnTo>
                    <a:pt x="49" y="2013"/>
                  </a:lnTo>
                  <a:lnTo>
                    <a:pt x="57" y="2050"/>
                  </a:lnTo>
                  <a:lnTo>
                    <a:pt x="57" y="2097"/>
                  </a:lnTo>
                  <a:lnTo>
                    <a:pt x="65" y="2143"/>
                  </a:lnTo>
                  <a:lnTo>
                    <a:pt x="65" y="2180"/>
                  </a:lnTo>
                  <a:lnTo>
                    <a:pt x="57" y="2218"/>
                  </a:lnTo>
                  <a:lnTo>
                    <a:pt x="57" y="2236"/>
                  </a:lnTo>
                  <a:lnTo>
                    <a:pt x="49" y="2255"/>
                  </a:lnTo>
                  <a:lnTo>
                    <a:pt x="49" y="2274"/>
                  </a:lnTo>
                  <a:lnTo>
                    <a:pt x="41" y="2283"/>
                  </a:lnTo>
                  <a:lnTo>
                    <a:pt x="98" y="2274"/>
                  </a:lnTo>
                  <a:lnTo>
                    <a:pt x="155" y="2255"/>
                  </a:lnTo>
                  <a:lnTo>
                    <a:pt x="212" y="2255"/>
                  </a:lnTo>
                  <a:lnTo>
                    <a:pt x="261" y="2246"/>
                  </a:lnTo>
                  <a:lnTo>
                    <a:pt x="318" y="2236"/>
                  </a:lnTo>
                  <a:lnTo>
                    <a:pt x="367" y="2236"/>
                  </a:lnTo>
                  <a:lnTo>
                    <a:pt x="391" y="2246"/>
                  </a:lnTo>
                  <a:lnTo>
                    <a:pt x="416" y="2246"/>
                  </a:lnTo>
                  <a:lnTo>
                    <a:pt x="432" y="2255"/>
                  </a:lnTo>
                  <a:lnTo>
                    <a:pt x="457" y="2264"/>
                  </a:lnTo>
                  <a:close/>
                </a:path>
              </a:pathLst>
            </a:custGeom>
            <a:solidFill>
              <a:srgbClr val="548D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028" name="Freeform 4"/>
            <p:cNvSpPr>
              <a:spLocks noEditPoints="1"/>
            </p:cNvSpPr>
            <p:nvPr/>
          </p:nvSpPr>
          <p:spPr bwMode="auto">
            <a:xfrm>
              <a:off x="1972" y="103"/>
              <a:ext cx="1524" cy="2376"/>
            </a:xfrm>
            <a:custGeom>
              <a:avLst/>
              <a:gdLst/>
              <a:ahLst/>
              <a:cxnLst>
                <a:cxn ang="0">
                  <a:pos x="668" y="2208"/>
                </a:cxn>
                <a:cxn ang="0">
                  <a:pos x="579" y="1873"/>
                </a:cxn>
                <a:cxn ang="0">
                  <a:pos x="685" y="1742"/>
                </a:cxn>
                <a:cxn ang="0">
                  <a:pos x="839" y="1761"/>
                </a:cxn>
                <a:cxn ang="0">
                  <a:pos x="937" y="1938"/>
                </a:cxn>
                <a:cxn ang="0">
                  <a:pos x="823" y="2171"/>
                </a:cxn>
                <a:cxn ang="0">
                  <a:pos x="1002" y="2348"/>
                </a:cxn>
                <a:cxn ang="0">
                  <a:pos x="1442" y="2227"/>
                </a:cxn>
                <a:cxn ang="0">
                  <a:pos x="1369" y="1630"/>
                </a:cxn>
                <a:cxn ang="0">
                  <a:pos x="1182" y="1677"/>
                </a:cxn>
                <a:cxn ang="0">
                  <a:pos x="953" y="1602"/>
                </a:cxn>
                <a:cxn ang="0">
                  <a:pos x="953" y="1407"/>
                </a:cxn>
                <a:cxn ang="0">
                  <a:pos x="1206" y="1285"/>
                </a:cxn>
                <a:cxn ang="0">
                  <a:pos x="1320" y="1388"/>
                </a:cxn>
                <a:cxn ang="0">
                  <a:pos x="1483" y="1323"/>
                </a:cxn>
                <a:cxn ang="0">
                  <a:pos x="1451" y="764"/>
                </a:cxn>
                <a:cxn ang="0">
                  <a:pos x="872" y="680"/>
                </a:cxn>
                <a:cxn ang="0">
                  <a:pos x="856" y="437"/>
                </a:cxn>
                <a:cxn ang="0">
                  <a:pos x="929" y="102"/>
                </a:cxn>
                <a:cxn ang="0">
                  <a:pos x="652" y="9"/>
                </a:cxn>
                <a:cxn ang="0">
                  <a:pos x="522" y="102"/>
                </a:cxn>
                <a:cxn ang="0">
                  <a:pos x="579" y="391"/>
                </a:cxn>
                <a:cxn ang="0">
                  <a:pos x="522" y="680"/>
                </a:cxn>
                <a:cxn ang="0">
                  <a:pos x="0" y="1230"/>
                </a:cxn>
                <a:cxn ang="0">
                  <a:pos x="244" y="1341"/>
                </a:cxn>
                <a:cxn ang="0">
                  <a:pos x="407" y="1267"/>
                </a:cxn>
                <a:cxn ang="0">
                  <a:pos x="538" y="1537"/>
                </a:cxn>
                <a:cxn ang="0">
                  <a:pos x="277" y="1556"/>
                </a:cxn>
                <a:cxn ang="0">
                  <a:pos x="49" y="1612"/>
                </a:cxn>
                <a:cxn ang="0">
                  <a:pos x="57" y="2068"/>
                </a:cxn>
                <a:cxn ang="0">
                  <a:pos x="106" y="2301"/>
                </a:cxn>
                <a:cxn ang="0">
                  <a:pos x="465" y="2264"/>
                </a:cxn>
                <a:cxn ang="0">
                  <a:pos x="49" y="2292"/>
                </a:cxn>
                <a:cxn ang="0">
                  <a:pos x="57" y="2022"/>
                </a:cxn>
                <a:cxn ang="0">
                  <a:pos x="65" y="1621"/>
                </a:cxn>
                <a:cxn ang="0">
                  <a:pos x="277" y="1593"/>
                </a:cxn>
                <a:cxn ang="0">
                  <a:pos x="562" y="1556"/>
                </a:cxn>
                <a:cxn ang="0">
                  <a:pos x="407" y="1239"/>
                </a:cxn>
                <a:cxn ang="0">
                  <a:pos x="212" y="1332"/>
                </a:cxn>
                <a:cxn ang="0">
                  <a:pos x="24" y="1136"/>
                </a:cxn>
                <a:cxn ang="0">
                  <a:pos x="579" y="670"/>
                </a:cxn>
                <a:cxn ang="0">
                  <a:pos x="570" y="363"/>
                </a:cxn>
                <a:cxn ang="0">
                  <a:pos x="562" y="102"/>
                </a:cxn>
                <a:cxn ang="0">
                  <a:pos x="668" y="9"/>
                </a:cxn>
                <a:cxn ang="0">
                  <a:pos x="913" y="149"/>
                </a:cxn>
                <a:cxn ang="0">
                  <a:pos x="823" y="447"/>
                </a:cxn>
                <a:cxn ang="0">
                  <a:pos x="913" y="745"/>
                </a:cxn>
                <a:cxn ang="0">
                  <a:pos x="1459" y="903"/>
                </a:cxn>
                <a:cxn ang="0">
                  <a:pos x="1475" y="1304"/>
                </a:cxn>
                <a:cxn ang="0">
                  <a:pos x="1328" y="1360"/>
                </a:cxn>
                <a:cxn ang="0">
                  <a:pos x="1190" y="1267"/>
                </a:cxn>
                <a:cxn ang="0">
                  <a:pos x="921" y="1416"/>
                </a:cxn>
                <a:cxn ang="0">
                  <a:pos x="937" y="1621"/>
                </a:cxn>
                <a:cxn ang="0">
                  <a:pos x="1222" y="1686"/>
                </a:cxn>
                <a:cxn ang="0">
                  <a:pos x="1377" y="1677"/>
                </a:cxn>
                <a:cxn ang="0">
                  <a:pos x="1418" y="2227"/>
                </a:cxn>
                <a:cxn ang="0">
                  <a:pos x="1010" y="2320"/>
                </a:cxn>
                <a:cxn ang="0">
                  <a:pos x="839" y="2180"/>
                </a:cxn>
                <a:cxn ang="0">
                  <a:pos x="962" y="1873"/>
                </a:cxn>
                <a:cxn ang="0">
                  <a:pos x="848" y="1733"/>
                </a:cxn>
                <a:cxn ang="0">
                  <a:pos x="644" y="1733"/>
                </a:cxn>
                <a:cxn ang="0">
                  <a:pos x="546" y="1901"/>
                </a:cxn>
                <a:cxn ang="0">
                  <a:pos x="644" y="2245"/>
                </a:cxn>
              </a:cxnLst>
              <a:rect l="0" t="0" r="r" b="b"/>
              <a:pathLst>
                <a:path w="1524" h="2376">
                  <a:moveTo>
                    <a:pt x="497" y="2301"/>
                  </a:moveTo>
                  <a:lnTo>
                    <a:pt x="497" y="2283"/>
                  </a:lnTo>
                  <a:lnTo>
                    <a:pt x="497" y="2301"/>
                  </a:lnTo>
                  <a:lnTo>
                    <a:pt x="522" y="2311"/>
                  </a:lnTo>
                  <a:lnTo>
                    <a:pt x="554" y="2311"/>
                  </a:lnTo>
                  <a:lnTo>
                    <a:pt x="579" y="2311"/>
                  </a:lnTo>
                  <a:lnTo>
                    <a:pt x="595" y="2311"/>
                  </a:lnTo>
                  <a:lnTo>
                    <a:pt x="603" y="2311"/>
                  </a:lnTo>
                  <a:lnTo>
                    <a:pt x="619" y="2301"/>
                  </a:lnTo>
                  <a:lnTo>
                    <a:pt x="636" y="2292"/>
                  </a:lnTo>
                  <a:lnTo>
                    <a:pt x="636" y="2283"/>
                  </a:lnTo>
                  <a:lnTo>
                    <a:pt x="644" y="2283"/>
                  </a:lnTo>
                  <a:lnTo>
                    <a:pt x="652" y="2264"/>
                  </a:lnTo>
                  <a:lnTo>
                    <a:pt x="636" y="2255"/>
                  </a:lnTo>
                  <a:lnTo>
                    <a:pt x="644" y="2273"/>
                  </a:lnTo>
                  <a:lnTo>
                    <a:pt x="660" y="2264"/>
                  </a:lnTo>
                  <a:lnTo>
                    <a:pt x="668" y="2255"/>
                  </a:lnTo>
                  <a:lnTo>
                    <a:pt x="668" y="2245"/>
                  </a:lnTo>
                  <a:lnTo>
                    <a:pt x="668" y="2227"/>
                  </a:lnTo>
                  <a:lnTo>
                    <a:pt x="668" y="2208"/>
                  </a:lnTo>
                  <a:lnTo>
                    <a:pt x="668" y="2180"/>
                  </a:lnTo>
                  <a:lnTo>
                    <a:pt x="668" y="2161"/>
                  </a:lnTo>
                  <a:lnTo>
                    <a:pt x="660" y="2143"/>
                  </a:lnTo>
                  <a:lnTo>
                    <a:pt x="652" y="2124"/>
                  </a:lnTo>
                  <a:lnTo>
                    <a:pt x="644" y="2115"/>
                  </a:lnTo>
                  <a:lnTo>
                    <a:pt x="627" y="2096"/>
                  </a:lnTo>
                  <a:lnTo>
                    <a:pt x="611" y="2078"/>
                  </a:lnTo>
                  <a:lnTo>
                    <a:pt x="603" y="2087"/>
                  </a:lnTo>
                  <a:lnTo>
                    <a:pt x="619" y="2087"/>
                  </a:lnTo>
                  <a:lnTo>
                    <a:pt x="603" y="2050"/>
                  </a:lnTo>
                  <a:lnTo>
                    <a:pt x="595" y="2022"/>
                  </a:lnTo>
                  <a:lnTo>
                    <a:pt x="587" y="1994"/>
                  </a:lnTo>
                  <a:lnTo>
                    <a:pt x="579" y="1966"/>
                  </a:lnTo>
                  <a:lnTo>
                    <a:pt x="570" y="1928"/>
                  </a:lnTo>
                  <a:lnTo>
                    <a:pt x="554" y="1928"/>
                  </a:lnTo>
                  <a:lnTo>
                    <a:pt x="570" y="1928"/>
                  </a:lnTo>
                  <a:lnTo>
                    <a:pt x="570" y="1901"/>
                  </a:lnTo>
                  <a:lnTo>
                    <a:pt x="554" y="1901"/>
                  </a:lnTo>
                  <a:lnTo>
                    <a:pt x="570" y="1910"/>
                  </a:lnTo>
                  <a:lnTo>
                    <a:pt x="579" y="1873"/>
                  </a:lnTo>
                  <a:lnTo>
                    <a:pt x="587" y="1845"/>
                  </a:lnTo>
                  <a:lnTo>
                    <a:pt x="595" y="1817"/>
                  </a:lnTo>
                  <a:lnTo>
                    <a:pt x="579" y="1807"/>
                  </a:lnTo>
                  <a:lnTo>
                    <a:pt x="587" y="1817"/>
                  </a:lnTo>
                  <a:lnTo>
                    <a:pt x="595" y="1807"/>
                  </a:lnTo>
                  <a:lnTo>
                    <a:pt x="603" y="1807"/>
                  </a:lnTo>
                  <a:lnTo>
                    <a:pt x="611" y="1789"/>
                  </a:lnTo>
                  <a:lnTo>
                    <a:pt x="595" y="1779"/>
                  </a:lnTo>
                  <a:lnTo>
                    <a:pt x="603" y="1789"/>
                  </a:lnTo>
                  <a:lnTo>
                    <a:pt x="611" y="1779"/>
                  </a:lnTo>
                  <a:lnTo>
                    <a:pt x="619" y="1770"/>
                  </a:lnTo>
                  <a:lnTo>
                    <a:pt x="627" y="1761"/>
                  </a:lnTo>
                  <a:lnTo>
                    <a:pt x="619" y="1751"/>
                  </a:lnTo>
                  <a:lnTo>
                    <a:pt x="627" y="1770"/>
                  </a:lnTo>
                  <a:lnTo>
                    <a:pt x="644" y="1761"/>
                  </a:lnTo>
                  <a:lnTo>
                    <a:pt x="636" y="1742"/>
                  </a:lnTo>
                  <a:lnTo>
                    <a:pt x="636" y="1761"/>
                  </a:lnTo>
                  <a:lnTo>
                    <a:pt x="644" y="1761"/>
                  </a:lnTo>
                  <a:lnTo>
                    <a:pt x="652" y="1761"/>
                  </a:lnTo>
                  <a:lnTo>
                    <a:pt x="668" y="1751"/>
                  </a:lnTo>
                  <a:lnTo>
                    <a:pt x="685" y="1742"/>
                  </a:lnTo>
                  <a:lnTo>
                    <a:pt x="676" y="1723"/>
                  </a:lnTo>
                  <a:lnTo>
                    <a:pt x="676" y="1742"/>
                  </a:lnTo>
                  <a:lnTo>
                    <a:pt x="693" y="1742"/>
                  </a:lnTo>
                  <a:lnTo>
                    <a:pt x="701" y="1742"/>
                  </a:lnTo>
                  <a:lnTo>
                    <a:pt x="717" y="1733"/>
                  </a:lnTo>
                  <a:lnTo>
                    <a:pt x="709" y="1714"/>
                  </a:lnTo>
                  <a:lnTo>
                    <a:pt x="709" y="1733"/>
                  </a:lnTo>
                  <a:lnTo>
                    <a:pt x="725" y="1733"/>
                  </a:lnTo>
                  <a:lnTo>
                    <a:pt x="750" y="1733"/>
                  </a:lnTo>
                  <a:lnTo>
                    <a:pt x="766" y="1733"/>
                  </a:lnTo>
                  <a:lnTo>
                    <a:pt x="766" y="1714"/>
                  </a:lnTo>
                  <a:lnTo>
                    <a:pt x="766" y="1733"/>
                  </a:lnTo>
                  <a:lnTo>
                    <a:pt x="790" y="1742"/>
                  </a:lnTo>
                  <a:lnTo>
                    <a:pt x="807" y="1742"/>
                  </a:lnTo>
                  <a:lnTo>
                    <a:pt x="807" y="1723"/>
                  </a:lnTo>
                  <a:lnTo>
                    <a:pt x="807" y="1742"/>
                  </a:lnTo>
                  <a:lnTo>
                    <a:pt x="823" y="1751"/>
                  </a:lnTo>
                  <a:lnTo>
                    <a:pt x="839" y="1761"/>
                  </a:lnTo>
                  <a:lnTo>
                    <a:pt x="856" y="1761"/>
                  </a:lnTo>
                  <a:lnTo>
                    <a:pt x="856" y="1742"/>
                  </a:lnTo>
                  <a:lnTo>
                    <a:pt x="848" y="1751"/>
                  </a:lnTo>
                  <a:lnTo>
                    <a:pt x="856" y="1761"/>
                  </a:lnTo>
                  <a:lnTo>
                    <a:pt x="864" y="1770"/>
                  </a:lnTo>
                  <a:lnTo>
                    <a:pt x="880" y="1779"/>
                  </a:lnTo>
                  <a:lnTo>
                    <a:pt x="880" y="1761"/>
                  </a:lnTo>
                  <a:lnTo>
                    <a:pt x="872" y="1770"/>
                  </a:lnTo>
                  <a:lnTo>
                    <a:pt x="880" y="1779"/>
                  </a:lnTo>
                  <a:lnTo>
                    <a:pt x="888" y="1789"/>
                  </a:lnTo>
                  <a:lnTo>
                    <a:pt x="905" y="1798"/>
                  </a:lnTo>
                  <a:lnTo>
                    <a:pt x="905" y="1779"/>
                  </a:lnTo>
                  <a:lnTo>
                    <a:pt x="896" y="1789"/>
                  </a:lnTo>
                  <a:lnTo>
                    <a:pt x="905" y="1807"/>
                  </a:lnTo>
                  <a:lnTo>
                    <a:pt x="913" y="1826"/>
                  </a:lnTo>
                  <a:lnTo>
                    <a:pt x="929" y="1854"/>
                  </a:lnTo>
                  <a:lnTo>
                    <a:pt x="937" y="1882"/>
                  </a:lnTo>
                  <a:lnTo>
                    <a:pt x="945" y="1873"/>
                  </a:lnTo>
                  <a:lnTo>
                    <a:pt x="937" y="1873"/>
                  </a:lnTo>
                  <a:lnTo>
                    <a:pt x="937" y="1901"/>
                  </a:lnTo>
                  <a:lnTo>
                    <a:pt x="937" y="1938"/>
                  </a:lnTo>
                  <a:lnTo>
                    <a:pt x="937" y="1966"/>
                  </a:lnTo>
                  <a:lnTo>
                    <a:pt x="945" y="1966"/>
                  </a:lnTo>
                  <a:lnTo>
                    <a:pt x="937" y="1966"/>
                  </a:lnTo>
                  <a:lnTo>
                    <a:pt x="929" y="1994"/>
                  </a:lnTo>
                  <a:lnTo>
                    <a:pt x="921" y="2022"/>
                  </a:lnTo>
                  <a:lnTo>
                    <a:pt x="929" y="2022"/>
                  </a:lnTo>
                  <a:lnTo>
                    <a:pt x="921" y="2012"/>
                  </a:lnTo>
                  <a:lnTo>
                    <a:pt x="905" y="2031"/>
                  </a:lnTo>
                  <a:lnTo>
                    <a:pt x="905" y="2040"/>
                  </a:lnTo>
                  <a:lnTo>
                    <a:pt x="888" y="2068"/>
                  </a:lnTo>
                  <a:lnTo>
                    <a:pt x="896" y="2068"/>
                  </a:lnTo>
                  <a:lnTo>
                    <a:pt x="888" y="2059"/>
                  </a:lnTo>
                  <a:lnTo>
                    <a:pt x="856" y="2096"/>
                  </a:lnTo>
                  <a:lnTo>
                    <a:pt x="856" y="2106"/>
                  </a:lnTo>
                  <a:lnTo>
                    <a:pt x="839" y="2143"/>
                  </a:lnTo>
                  <a:lnTo>
                    <a:pt x="831" y="2161"/>
                  </a:lnTo>
                  <a:lnTo>
                    <a:pt x="839" y="2161"/>
                  </a:lnTo>
                  <a:lnTo>
                    <a:pt x="831" y="2152"/>
                  </a:lnTo>
                  <a:lnTo>
                    <a:pt x="823" y="2161"/>
                  </a:lnTo>
                  <a:lnTo>
                    <a:pt x="823" y="2171"/>
                  </a:lnTo>
                  <a:lnTo>
                    <a:pt x="823" y="2189"/>
                  </a:lnTo>
                  <a:lnTo>
                    <a:pt x="823" y="2199"/>
                  </a:lnTo>
                  <a:lnTo>
                    <a:pt x="823" y="2217"/>
                  </a:lnTo>
                  <a:lnTo>
                    <a:pt x="823" y="2227"/>
                  </a:lnTo>
                  <a:lnTo>
                    <a:pt x="823" y="2236"/>
                  </a:lnTo>
                  <a:lnTo>
                    <a:pt x="831" y="2245"/>
                  </a:lnTo>
                  <a:lnTo>
                    <a:pt x="839" y="2255"/>
                  </a:lnTo>
                  <a:lnTo>
                    <a:pt x="856" y="2273"/>
                  </a:lnTo>
                  <a:lnTo>
                    <a:pt x="864" y="2283"/>
                  </a:lnTo>
                  <a:lnTo>
                    <a:pt x="872" y="2292"/>
                  </a:lnTo>
                  <a:lnTo>
                    <a:pt x="888" y="2301"/>
                  </a:lnTo>
                  <a:lnTo>
                    <a:pt x="913" y="2311"/>
                  </a:lnTo>
                  <a:lnTo>
                    <a:pt x="937" y="2320"/>
                  </a:lnTo>
                  <a:lnTo>
                    <a:pt x="921" y="2311"/>
                  </a:lnTo>
                  <a:lnTo>
                    <a:pt x="937" y="2320"/>
                  </a:lnTo>
                  <a:lnTo>
                    <a:pt x="970" y="2329"/>
                  </a:lnTo>
                  <a:lnTo>
                    <a:pt x="970" y="2311"/>
                  </a:lnTo>
                  <a:lnTo>
                    <a:pt x="970" y="2329"/>
                  </a:lnTo>
                  <a:lnTo>
                    <a:pt x="1002" y="2348"/>
                  </a:lnTo>
                  <a:lnTo>
                    <a:pt x="1035" y="2348"/>
                  </a:lnTo>
                  <a:lnTo>
                    <a:pt x="1068" y="2357"/>
                  </a:lnTo>
                  <a:lnTo>
                    <a:pt x="1100" y="2366"/>
                  </a:lnTo>
                  <a:lnTo>
                    <a:pt x="1141" y="2376"/>
                  </a:lnTo>
                  <a:lnTo>
                    <a:pt x="1182" y="2376"/>
                  </a:lnTo>
                  <a:lnTo>
                    <a:pt x="1214" y="2376"/>
                  </a:lnTo>
                  <a:lnTo>
                    <a:pt x="1255" y="2376"/>
                  </a:lnTo>
                  <a:lnTo>
                    <a:pt x="1288" y="2376"/>
                  </a:lnTo>
                  <a:lnTo>
                    <a:pt x="1320" y="2366"/>
                  </a:lnTo>
                  <a:lnTo>
                    <a:pt x="1353" y="2357"/>
                  </a:lnTo>
                  <a:lnTo>
                    <a:pt x="1385" y="2348"/>
                  </a:lnTo>
                  <a:lnTo>
                    <a:pt x="1393" y="2338"/>
                  </a:lnTo>
                  <a:lnTo>
                    <a:pt x="1393" y="2348"/>
                  </a:lnTo>
                  <a:lnTo>
                    <a:pt x="1418" y="2329"/>
                  </a:lnTo>
                  <a:lnTo>
                    <a:pt x="1442" y="2311"/>
                  </a:lnTo>
                  <a:lnTo>
                    <a:pt x="1451" y="2301"/>
                  </a:lnTo>
                  <a:lnTo>
                    <a:pt x="1451" y="2292"/>
                  </a:lnTo>
                  <a:lnTo>
                    <a:pt x="1442" y="2264"/>
                  </a:lnTo>
                  <a:lnTo>
                    <a:pt x="1426" y="2264"/>
                  </a:lnTo>
                  <a:lnTo>
                    <a:pt x="1442" y="2264"/>
                  </a:lnTo>
                  <a:lnTo>
                    <a:pt x="1442" y="2227"/>
                  </a:lnTo>
                  <a:lnTo>
                    <a:pt x="1434" y="2189"/>
                  </a:lnTo>
                  <a:lnTo>
                    <a:pt x="1418" y="2189"/>
                  </a:lnTo>
                  <a:lnTo>
                    <a:pt x="1434" y="2189"/>
                  </a:lnTo>
                  <a:lnTo>
                    <a:pt x="1434" y="2152"/>
                  </a:lnTo>
                  <a:lnTo>
                    <a:pt x="1434" y="2078"/>
                  </a:lnTo>
                  <a:lnTo>
                    <a:pt x="1434" y="1994"/>
                  </a:lnTo>
                  <a:lnTo>
                    <a:pt x="1442" y="1919"/>
                  </a:lnTo>
                  <a:lnTo>
                    <a:pt x="1442" y="1845"/>
                  </a:lnTo>
                  <a:lnTo>
                    <a:pt x="1451" y="1789"/>
                  </a:lnTo>
                  <a:lnTo>
                    <a:pt x="1451" y="1742"/>
                  </a:lnTo>
                  <a:lnTo>
                    <a:pt x="1451" y="1733"/>
                  </a:lnTo>
                  <a:lnTo>
                    <a:pt x="1442" y="1714"/>
                  </a:lnTo>
                  <a:lnTo>
                    <a:pt x="1434" y="1695"/>
                  </a:lnTo>
                  <a:lnTo>
                    <a:pt x="1426" y="1677"/>
                  </a:lnTo>
                  <a:lnTo>
                    <a:pt x="1418" y="1668"/>
                  </a:lnTo>
                  <a:lnTo>
                    <a:pt x="1402" y="1658"/>
                  </a:lnTo>
                  <a:lnTo>
                    <a:pt x="1385" y="1649"/>
                  </a:lnTo>
                  <a:lnTo>
                    <a:pt x="1377" y="1658"/>
                  </a:lnTo>
                  <a:lnTo>
                    <a:pt x="1385" y="1649"/>
                  </a:lnTo>
                  <a:lnTo>
                    <a:pt x="1369" y="1630"/>
                  </a:lnTo>
                  <a:lnTo>
                    <a:pt x="1361" y="1630"/>
                  </a:lnTo>
                  <a:lnTo>
                    <a:pt x="1345" y="1630"/>
                  </a:lnTo>
                  <a:lnTo>
                    <a:pt x="1345" y="1640"/>
                  </a:lnTo>
                  <a:lnTo>
                    <a:pt x="1353" y="1630"/>
                  </a:lnTo>
                  <a:lnTo>
                    <a:pt x="1336" y="1621"/>
                  </a:lnTo>
                  <a:lnTo>
                    <a:pt x="1320" y="1612"/>
                  </a:lnTo>
                  <a:lnTo>
                    <a:pt x="1312" y="1612"/>
                  </a:lnTo>
                  <a:lnTo>
                    <a:pt x="1296" y="1612"/>
                  </a:lnTo>
                  <a:lnTo>
                    <a:pt x="1271" y="1612"/>
                  </a:lnTo>
                  <a:lnTo>
                    <a:pt x="1255" y="1621"/>
                  </a:lnTo>
                  <a:lnTo>
                    <a:pt x="1239" y="1630"/>
                  </a:lnTo>
                  <a:lnTo>
                    <a:pt x="1222" y="1640"/>
                  </a:lnTo>
                  <a:lnTo>
                    <a:pt x="1214" y="1640"/>
                  </a:lnTo>
                  <a:lnTo>
                    <a:pt x="1214" y="1649"/>
                  </a:lnTo>
                  <a:lnTo>
                    <a:pt x="1206" y="1668"/>
                  </a:lnTo>
                  <a:lnTo>
                    <a:pt x="1214" y="1668"/>
                  </a:lnTo>
                  <a:lnTo>
                    <a:pt x="1214" y="1658"/>
                  </a:lnTo>
                  <a:lnTo>
                    <a:pt x="1198" y="1668"/>
                  </a:lnTo>
                  <a:lnTo>
                    <a:pt x="1182" y="1677"/>
                  </a:lnTo>
                  <a:lnTo>
                    <a:pt x="1165" y="1686"/>
                  </a:lnTo>
                  <a:lnTo>
                    <a:pt x="1141" y="1695"/>
                  </a:lnTo>
                  <a:lnTo>
                    <a:pt x="1141" y="1705"/>
                  </a:lnTo>
                  <a:lnTo>
                    <a:pt x="1141" y="1695"/>
                  </a:lnTo>
                  <a:lnTo>
                    <a:pt x="1116" y="1695"/>
                  </a:lnTo>
                  <a:lnTo>
                    <a:pt x="1092" y="1695"/>
                  </a:lnTo>
                  <a:lnTo>
                    <a:pt x="1068" y="1695"/>
                  </a:lnTo>
                  <a:lnTo>
                    <a:pt x="1068" y="1705"/>
                  </a:lnTo>
                  <a:lnTo>
                    <a:pt x="1076" y="1695"/>
                  </a:lnTo>
                  <a:lnTo>
                    <a:pt x="1051" y="1686"/>
                  </a:lnTo>
                  <a:lnTo>
                    <a:pt x="1027" y="1677"/>
                  </a:lnTo>
                  <a:lnTo>
                    <a:pt x="1002" y="1658"/>
                  </a:lnTo>
                  <a:lnTo>
                    <a:pt x="994" y="1668"/>
                  </a:lnTo>
                  <a:lnTo>
                    <a:pt x="1002" y="1658"/>
                  </a:lnTo>
                  <a:lnTo>
                    <a:pt x="986" y="1640"/>
                  </a:lnTo>
                  <a:lnTo>
                    <a:pt x="962" y="1621"/>
                  </a:lnTo>
                  <a:lnTo>
                    <a:pt x="953" y="1630"/>
                  </a:lnTo>
                  <a:lnTo>
                    <a:pt x="970" y="1630"/>
                  </a:lnTo>
                  <a:lnTo>
                    <a:pt x="962" y="1612"/>
                  </a:lnTo>
                  <a:lnTo>
                    <a:pt x="953" y="1602"/>
                  </a:lnTo>
                  <a:lnTo>
                    <a:pt x="945" y="1593"/>
                  </a:lnTo>
                  <a:lnTo>
                    <a:pt x="937" y="1602"/>
                  </a:lnTo>
                  <a:lnTo>
                    <a:pt x="953" y="1602"/>
                  </a:lnTo>
                  <a:lnTo>
                    <a:pt x="953" y="1584"/>
                  </a:lnTo>
                  <a:lnTo>
                    <a:pt x="945" y="1574"/>
                  </a:lnTo>
                  <a:lnTo>
                    <a:pt x="937" y="1565"/>
                  </a:lnTo>
                  <a:lnTo>
                    <a:pt x="929" y="1574"/>
                  </a:lnTo>
                  <a:lnTo>
                    <a:pt x="945" y="1574"/>
                  </a:lnTo>
                  <a:lnTo>
                    <a:pt x="937" y="1556"/>
                  </a:lnTo>
                  <a:lnTo>
                    <a:pt x="921" y="1556"/>
                  </a:lnTo>
                  <a:lnTo>
                    <a:pt x="937" y="1556"/>
                  </a:lnTo>
                  <a:lnTo>
                    <a:pt x="937" y="1537"/>
                  </a:lnTo>
                  <a:lnTo>
                    <a:pt x="937" y="1518"/>
                  </a:lnTo>
                  <a:lnTo>
                    <a:pt x="937" y="1500"/>
                  </a:lnTo>
                  <a:lnTo>
                    <a:pt x="937" y="1481"/>
                  </a:lnTo>
                  <a:lnTo>
                    <a:pt x="937" y="1453"/>
                  </a:lnTo>
                  <a:lnTo>
                    <a:pt x="937" y="1435"/>
                  </a:lnTo>
                  <a:lnTo>
                    <a:pt x="921" y="1435"/>
                  </a:lnTo>
                  <a:lnTo>
                    <a:pt x="937" y="1444"/>
                  </a:lnTo>
                  <a:lnTo>
                    <a:pt x="945" y="1425"/>
                  </a:lnTo>
                  <a:lnTo>
                    <a:pt x="953" y="1407"/>
                  </a:lnTo>
                  <a:lnTo>
                    <a:pt x="953" y="1397"/>
                  </a:lnTo>
                  <a:lnTo>
                    <a:pt x="953" y="1379"/>
                  </a:lnTo>
                  <a:lnTo>
                    <a:pt x="937" y="1379"/>
                  </a:lnTo>
                  <a:lnTo>
                    <a:pt x="945" y="1388"/>
                  </a:lnTo>
                  <a:lnTo>
                    <a:pt x="953" y="1379"/>
                  </a:lnTo>
                  <a:lnTo>
                    <a:pt x="970" y="1360"/>
                  </a:lnTo>
                  <a:lnTo>
                    <a:pt x="986" y="1341"/>
                  </a:lnTo>
                  <a:lnTo>
                    <a:pt x="1010" y="1313"/>
                  </a:lnTo>
                  <a:lnTo>
                    <a:pt x="1002" y="1304"/>
                  </a:lnTo>
                  <a:lnTo>
                    <a:pt x="1010" y="1323"/>
                  </a:lnTo>
                  <a:lnTo>
                    <a:pt x="1035" y="1304"/>
                  </a:lnTo>
                  <a:lnTo>
                    <a:pt x="1059" y="1295"/>
                  </a:lnTo>
                  <a:lnTo>
                    <a:pt x="1084" y="1285"/>
                  </a:lnTo>
                  <a:lnTo>
                    <a:pt x="1076" y="1267"/>
                  </a:lnTo>
                  <a:lnTo>
                    <a:pt x="1076" y="1285"/>
                  </a:lnTo>
                  <a:lnTo>
                    <a:pt x="1100" y="1285"/>
                  </a:lnTo>
                  <a:lnTo>
                    <a:pt x="1133" y="1285"/>
                  </a:lnTo>
                  <a:lnTo>
                    <a:pt x="1157" y="1285"/>
                  </a:lnTo>
                  <a:lnTo>
                    <a:pt x="1157" y="1267"/>
                  </a:lnTo>
                  <a:lnTo>
                    <a:pt x="1157" y="1285"/>
                  </a:lnTo>
                  <a:lnTo>
                    <a:pt x="1182" y="1295"/>
                  </a:lnTo>
                  <a:lnTo>
                    <a:pt x="1206" y="1304"/>
                  </a:lnTo>
                  <a:lnTo>
                    <a:pt x="1206" y="1285"/>
                  </a:lnTo>
                  <a:lnTo>
                    <a:pt x="1198" y="1295"/>
                  </a:lnTo>
                  <a:lnTo>
                    <a:pt x="1214" y="1313"/>
                  </a:lnTo>
                  <a:lnTo>
                    <a:pt x="1222" y="1323"/>
                  </a:lnTo>
                  <a:lnTo>
                    <a:pt x="1239" y="1332"/>
                  </a:lnTo>
                  <a:lnTo>
                    <a:pt x="1239" y="1313"/>
                  </a:lnTo>
                  <a:lnTo>
                    <a:pt x="1231" y="1323"/>
                  </a:lnTo>
                  <a:lnTo>
                    <a:pt x="1239" y="1341"/>
                  </a:lnTo>
                  <a:lnTo>
                    <a:pt x="1247" y="1351"/>
                  </a:lnTo>
                  <a:lnTo>
                    <a:pt x="1263" y="1360"/>
                  </a:lnTo>
                  <a:lnTo>
                    <a:pt x="1263" y="1341"/>
                  </a:lnTo>
                  <a:lnTo>
                    <a:pt x="1255" y="1351"/>
                  </a:lnTo>
                  <a:lnTo>
                    <a:pt x="1263" y="1360"/>
                  </a:lnTo>
                  <a:lnTo>
                    <a:pt x="1271" y="1369"/>
                  </a:lnTo>
                  <a:lnTo>
                    <a:pt x="1288" y="1369"/>
                  </a:lnTo>
                  <a:lnTo>
                    <a:pt x="1288" y="1351"/>
                  </a:lnTo>
                  <a:lnTo>
                    <a:pt x="1288" y="1369"/>
                  </a:lnTo>
                  <a:lnTo>
                    <a:pt x="1304" y="1379"/>
                  </a:lnTo>
                  <a:lnTo>
                    <a:pt x="1320" y="1388"/>
                  </a:lnTo>
                  <a:lnTo>
                    <a:pt x="1336" y="1388"/>
                  </a:lnTo>
                  <a:lnTo>
                    <a:pt x="1353" y="1388"/>
                  </a:lnTo>
                  <a:lnTo>
                    <a:pt x="1369" y="1388"/>
                  </a:lnTo>
                  <a:lnTo>
                    <a:pt x="1385" y="1388"/>
                  </a:lnTo>
                  <a:lnTo>
                    <a:pt x="1393" y="1388"/>
                  </a:lnTo>
                  <a:lnTo>
                    <a:pt x="1410" y="1379"/>
                  </a:lnTo>
                  <a:lnTo>
                    <a:pt x="1402" y="1360"/>
                  </a:lnTo>
                  <a:lnTo>
                    <a:pt x="1402" y="1379"/>
                  </a:lnTo>
                  <a:lnTo>
                    <a:pt x="1418" y="1379"/>
                  </a:lnTo>
                  <a:lnTo>
                    <a:pt x="1426" y="1379"/>
                  </a:lnTo>
                  <a:lnTo>
                    <a:pt x="1442" y="1369"/>
                  </a:lnTo>
                  <a:lnTo>
                    <a:pt x="1459" y="1360"/>
                  </a:lnTo>
                  <a:lnTo>
                    <a:pt x="1475" y="1351"/>
                  </a:lnTo>
                  <a:lnTo>
                    <a:pt x="1475" y="1341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499" y="1313"/>
                  </a:lnTo>
                  <a:lnTo>
                    <a:pt x="1499" y="1304"/>
                  </a:lnTo>
                  <a:lnTo>
                    <a:pt x="1483" y="1304"/>
                  </a:lnTo>
                  <a:lnTo>
                    <a:pt x="1483" y="1323"/>
                  </a:lnTo>
                  <a:lnTo>
                    <a:pt x="1491" y="1323"/>
                  </a:lnTo>
                  <a:lnTo>
                    <a:pt x="1499" y="1323"/>
                  </a:lnTo>
                  <a:lnTo>
                    <a:pt x="1508" y="1313"/>
                  </a:lnTo>
                  <a:lnTo>
                    <a:pt x="1516" y="1295"/>
                  </a:lnTo>
                  <a:lnTo>
                    <a:pt x="1516" y="1285"/>
                  </a:lnTo>
                  <a:lnTo>
                    <a:pt x="1516" y="1276"/>
                  </a:lnTo>
                  <a:lnTo>
                    <a:pt x="1499" y="1276"/>
                  </a:lnTo>
                  <a:lnTo>
                    <a:pt x="1516" y="1285"/>
                  </a:lnTo>
                  <a:lnTo>
                    <a:pt x="1524" y="1258"/>
                  </a:lnTo>
                  <a:lnTo>
                    <a:pt x="1524" y="1248"/>
                  </a:lnTo>
                  <a:lnTo>
                    <a:pt x="1524" y="1211"/>
                  </a:lnTo>
                  <a:lnTo>
                    <a:pt x="1524" y="1174"/>
                  </a:lnTo>
                  <a:lnTo>
                    <a:pt x="1524" y="1136"/>
                  </a:lnTo>
                  <a:lnTo>
                    <a:pt x="1524" y="1099"/>
                  </a:lnTo>
                  <a:lnTo>
                    <a:pt x="1516" y="1053"/>
                  </a:lnTo>
                  <a:lnTo>
                    <a:pt x="1508" y="1006"/>
                  </a:lnTo>
                  <a:lnTo>
                    <a:pt x="1516" y="1053"/>
                  </a:lnTo>
                  <a:lnTo>
                    <a:pt x="1499" y="969"/>
                  </a:lnTo>
                  <a:lnTo>
                    <a:pt x="1483" y="894"/>
                  </a:lnTo>
                  <a:lnTo>
                    <a:pt x="1467" y="820"/>
                  </a:lnTo>
                  <a:lnTo>
                    <a:pt x="1451" y="764"/>
                  </a:lnTo>
                  <a:lnTo>
                    <a:pt x="1442" y="745"/>
                  </a:lnTo>
                  <a:lnTo>
                    <a:pt x="1434" y="754"/>
                  </a:lnTo>
                  <a:lnTo>
                    <a:pt x="1393" y="764"/>
                  </a:lnTo>
                  <a:lnTo>
                    <a:pt x="1353" y="764"/>
                  </a:lnTo>
                  <a:lnTo>
                    <a:pt x="1312" y="773"/>
                  </a:lnTo>
                  <a:lnTo>
                    <a:pt x="1271" y="773"/>
                  </a:lnTo>
                  <a:lnTo>
                    <a:pt x="1231" y="773"/>
                  </a:lnTo>
                  <a:lnTo>
                    <a:pt x="1190" y="773"/>
                  </a:lnTo>
                  <a:lnTo>
                    <a:pt x="1149" y="764"/>
                  </a:lnTo>
                  <a:lnTo>
                    <a:pt x="1116" y="764"/>
                  </a:lnTo>
                  <a:lnTo>
                    <a:pt x="1043" y="754"/>
                  </a:lnTo>
                  <a:lnTo>
                    <a:pt x="994" y="745"/>
                  </a:lnTo>
                  <a:lnTo>
                    <a:pt x="953" y="736"/>
                  </a:lnTo>
                  <a:lnTo>
                    <a:pt x="953" y="745"/>
                  </a:lnTo>
                  <a:lnTo>
                    <a:pt x="962" y="736"/>
                  </a:lnTo>
                  <a:lnTo>
                    <a:pt x="953" y="726"/>
                  </a:lnTo>
                  <a:lnTo>
                    <a:pt x="945" y="726"/>
                  </a:lnTo>
                  <a:lnTo>
                    <a:pt x="913" y="717"/>
                  </a:lnTo>
                  <a:lnTo>
                    <a:pt x="913" y="726"/>
                  </a:lnTo>
                  <a:lnTo>
                    <a:pt x="921" y="717"/>
                  </a:lnTo>
                  <a:lnTo>
                    <a:pt x="896" y="698"/>
                  </a:lnTo>
                  <a:lnTo>
                    <a:pt x="872" y="680"/>
                  </a:lnTo>
                  <a:lnTo>
                    <a:pt x="864" y="689"/>
                  </a:lnTo>
                  <a:lnTo>
                    <a:pt x="880" y="689"/>
                  </a:lnTo>
                  <a:lnTo>
                    <a:pt x="864" y="661"/>
                  </a:lnTo>
                  <a:lnTo>
                    <a:pt x="848" y="633"/>
                  </a:lnTo>
                  <a:lnTo>
                    <a:pt x="839" y="615"/>
                  </a:lnTo>
                  <a:lnTo>
                    <a:pt x="831" y="587"/>
                  </a:lnTo>
                  <a:lnTo>
                    <a:pt x="823" y="568"/>
                  </a:lnTo>
                  <a:lnTo>
                    <a:pt x="807" y="568"/>
                  </a:lnTo>
                  <a:lnTo>
                    <a:pt x="823" y="568"/>
                  </a:lnTo>
                  <a:lnTo>
                    <a:pt x="823" y="540"/>
                  </a:lnTo>
                  <a:lnTo>
                    <a:pt x="807" y="540"/>
                  </a:lnTo>
                  <a:lnTo>
                    <a:pt x="823" y="549"/>
                  </a:lnTo>
                  <a:lnTo>
                    <a:pt x="831" y="521"/>
                  </a:lnTo>
                  <a:lnTo>
                    <a:pt x="831" y="512"/>
                  </a:lnTo>
                  <a:lnTo>
                    <a:pt x="831" y="484"/>
                  </a:lnTo>
                  <a:lnTo>
                    <a:pt x="815" y="484"/>
                  </a:lnTo>
                  <a:lnTo>
                    <a:pt x="831" y="493"/>
                  </a:lnTo>
                  <a:lnTo>
                    <a:pt x="839" y="475"/>
                  </a:lnTo>
                  <a:lnTo>
                    <a:pt x="848" y="456"/>
                  </a:lnTo>
                  <a:lnTo>
                    <a:pt x="831" y="447"/>
                  </a:lnTo>
                  <a:lnTo>
                    <a:pt x="839" y="456"/>
                  </a:lnTo>
                  <a:lnTo>
                    <a:pt x="856" y="437"/>
                  </a:lnTo>
                  <a:lnTo>
                    <a:pt x="864" y="437"/>
                  </a:lnTo>
                  <a:lnTo>
                    <a:pt x="872" y="419"/>
                  </a:lnTo>
                  <a:lnTo>
                    <a:pt x="856" y="410"/>
                  </a:lnTo>
                  <a:lnTo>
                    <a:pt x="864" y="419"/>
                  </a:lnTo>
                  <a:lnTo>
                    <a:pt x="880" y="400"/>
                  </a:lnTo>
                  <a:lnTo>
                    <a:pt x="896" y="382"/>
                  </a:lnTo>
                  <a:lnTo>
                    <a:pt x="905" y="382"/>
                  </a:lnTo>
                  <a:lnTo>
                    <a:pt x="913" y="363"/>
                  </a:lnTo>
                  <a:lnTo>
                    <a:pt x="929" y="335"/>
                  </a:lnTo>
                  <a:lnTo>
                    <a:pt x="937" y="307"/>
                  </a:lnTo>
                  <a:lnTo>
                    <a:pt x="945" y="279"/>
                  </a:lnTo>
                  <a:lnTo>
                    <a:pt x="945" y="270"/>
                  </a:lnTo>
                  <a:lnTo>
                    <a:pt x="945" y="232"/>
                  </a:lnTo>
                  <a:lnTo>
                    <a:pt x="945" y="205"/>
                  </a:lnTo>
                  <a:lnTo>
                    <a:pt x="945" y="167"/>
                  </a:lnTo>
                  <a:lnTo>
                    <a:pt x="937" y="139"/>
                  </a:lnTo>
                  <a:lnTo>
                    <a:pt x="929" y="102"/>
                  </a:lnTo>
                  <a:lnTo>
                    <a:pt x="921" y="93"/>
                  </a:lnTo>
                  <a:lnTo>
                    <a:pt x="913" y="83"/>
                  </a:lnTo>
                  <a:lnTo>
                    <a:pt x="905" y="74"/>
                  </a:lnTo>
                  <a:lnTo>
                    <a:pt x="888" y="55"/>
                  </a:lnTo>
                  <a:lnTo>
                    <a:pt x="880" y="46"/>
                  </a:lnTo>
                  <a:lnTo>
                    <a:pt x="872" y="37"/>
                  </a:lnTo>
                  <a:lnTo>
                    <a:pt x="856" y="27"/>
                  </a:lnTo>
                  <a:lnTo>
                    <a:pt x="839" y="18"/>
                  </a:lnTo>
                  <a:lnTo>
                    <a:pt x="823" y="9"/>
                  </a:lnTo>
                  <a:lnTo>
                    <a:pt x="799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0" y="0"/>
                  </a:lnTo>
                  <a:lnTo>
                    <a:pt x="725" y="0"/>
                  </a:lnTo>
                  <a:lnTo>
                    <a:pt x="709" y="0"/>
                  </a:lnTo>
                  <a:lnTo>
                    <a:pt x="685" y="0"/>
                  </a:lnTo>
                  <a:lnTo>
                    <a:pt x="668" y="0"/>
                  </a:lnTo>
                  <a:lnTo>
                    <a:pt x="652" y="9"/>
                  </a:lnTo>
                  <a:lnTo>
                    <a:pt x="652" y="18"/>
                  </a:lnTo>
                  <a:lnTo>
                    <a:pt x="652" y="9"/>
                  </a:lnTo>
                  <a:lnTo>
                    <a:pt x="636" y="9"/>
                  </a:lnTo>
                  <a:lnTo>
                    <a:pt x="619" y="18"/>
                  </a:lnTo>
                  <a:lnTo>
                    <a:pt x="603" y="27"/>
                  </a:lnTo>
                  <a:lnTo>
                    <a:pt x="587" y="37"/>
                  </a:lnTo>
                  <a:lnTo>
                    <a:pt x="579" y="37"/>
                  </a:lnTo>
                  <a:lnTo>
                    <a:pt x="570" y="46"/>
                  </a:lnTo>
                  <a:lnTo>
                    <a:pt x="579" y="55"/>
                  </a:lnTo>
                  <a:lnTo>
                    <a:pt x="579" y="46"/>
                  </a:lnTo>
                  <a:lnTo>
                    <a:pt x="562" y="55"/>
                  </a:lnTo>
                  <a:lnTo>
                    <a:pt x="554" y="55"/>
                  </a:lnTo>
                  <a:lnTo>
                    <a:pt x="546" y="65"/>
                  </a:lnTo>
                  <a:lnTo>
                    <a:pt x="546" y="74"/>
                  </a:lnTo>
                  <a:lnTo>
                    <a:pt x="538" y="93"/>
                  </a:lnTo>
                  <a:lnTo>
                    <a:pt x="546" y="93"/>
                  </a:lnTo>
                  <a:lnTo>
                    <a:pt x="538" y="83"/>
                  </a:lnTo>
                  <a:lnTo>
                    <a:pt x="522" y="102"/>
                  </a:lnTo>
                  <a:lnTo>
                    <a:pt x="522" y="111"/>
                  </a:lnTo>
                  <a:lnTo>
                    <a:pt x="513" y="149"/>
                  </a:lnTo>
                  <a:lnTo>
                    <a:pt x="505" y="177"/>
                  </a:lnTo>
                  <a:lnTo>
                    <a:pt x="505" y="205"/>
                  </a:lnTo>
                  <a:lnTo>
                    <a:pt x="505" y="232"/>
                  </a:lnTo>
                  <a:lnTo>
                    <a:pt x="505" y="270"/>
                  </a:lnTo>
                  <a:lnTo>
                    <a:pt x="505" y="279"/>
                  </a:lnTo>
                  <a:lnTo>
                    <a:pt x="513" y="307"/>
                  </a:lnTo>
                  <a:lnTo>
                    <a:pt x="522" y="335"/>
                  </a:lnTo>
                  <a:lnTo>
                    <a:pt x="538" y="354"/>
                  </a:lnTo>
                  <a:lnTo>
                    <a:pt x="546" y="344"/>
                  </a:lnTo>
                  <a:lnTo>
                    <a:pt x="538" y="354"/>
                  </a:lnTo>
                  <a:lnTo>
                    <a:pt x="554" y="382"/>
                  </a:lnTo>
                  <a:lnTo>
                    <a:pt x="570" y="400"/>
                  </a:lnTo>
                  <a:lnTo>
                    <a:pt x="579" y="391"/>
                  </a:lnTo>
                  <a:lnTo>
                    <a:pt x="570" y="400"/>
                  </a:lnTo>
                  <a:lnTo>
                    <a:pt x="587" y="428"/>
                  </a:lnTo>
                  <a:lnTo>
                    <a:pt x="595" y="456"/>
                  </a:lnTo>
                  <a:lnTo>
                    <a:pt x="603" y="475"/>
                  </a:lnTo>
                  <a:lnTo>
                    <a:pt x="611" y="503"/>
                  </a:lnTo>
                  <a:lnTo>
                    <a:pt x="619" y="493"/>
                  </a:lnTo>
                  <a:lnTo>
                    <a:pt x="611" y="493"/>
                  </a:lnTo>
                  <a:lnTo>
                    <a:pt x="611" y="521"/>
                  </a:lnTo>
                  <a:lnTo>
                    <a:pt x="619" y="521"/>
                  </a:lnTo>
                  <a:lnTo>
                    <a:pt x="611" y="521"/>
                  </a:lnTo>
                  <a:lnTo>
                    <a:pt x="603" y="549"/>
                  </a:lnTo>
                  <a:lnTo>
                    <a:pt x="603" y="577"/>
                  </a:lnTo>
                  <a:lnTo>
                    <a:pt x="611" y="577"/>
                  </a:lnTo>
                  <a:lnTo>
                    <a:pt x="603" y="577"/>
                  </a:lnTo>
                  <a:lnTo>
                    <a:pt x="587" y="605"/>
                  </a:lnTo>
                  <a:lnTo>
                    <a:pt x="579" y="624"/>
                  </a:lnTo>
                  <a:lnTo>
                    <a:pt x="562" y="652"/>
                  </a:lnTo>
                  <a:lnTo>
                    <a:pt x="570" y="652"/>
                  </a:lnTo>
                  <a:lnTo>
                    <a:pt x="570" y="642"/>
                  </a:lnTo>
                  <a:lnTo>
                    <a:pt x="546" y="661"/>
                  </a:lnTo>
                  <a:lnTo>
                    <a:pt x="522" y="680"/>
                  </a:lnTo>
                  <a:lnTo>
                    <a:pt x="497" y="698"/>
                  </a:lnTo>
                  <a:lnTo>
                    <a:pt x="456" y="717"/>
                  </a:lnTo>
                  <a:lnTo>
                    <a:pt x="456" y="726"/>
                  </a:lnTo>
                  <a:lnTo>
                    <a:pt x="456" y="717"/>
                  </a:lnTo>
                  <a:lnTo>
                    <a:pt x="424" y="726"/>
                  </a:lnTo>
                  <a:lnTo>
                    <a:pt x="399" y="726"/>
                  </a:lnTo>
                  <a:lnTo>
                    <a:pt x="359" y="726"/>
                  </a:lnTo>
                  <a:lnTo>
                    <a:pt x="318" y="726"/>
                  </a:lnTo>
                  <a:lnTo>
                    <a:pt x="269" y="726"/>
                  </a:lnTo>
                  <a:lnTo>
                    <a:pt x="220" y="726"/>
                  </a:lnTo>
                  <a:lnTo>
                    <a:pt x="163" y="726"/>
                  </a:lnTo>
                  <a:lnTo>
                    <a:pt x="106" y="726"/>
                  </a:lnTo>
                  <a:lnTo>
                    <a:pt x="49" y="726"/>
                  </a:lnTo>
                  <a:lnTo>
                    <a:pt x="41" y="726"/>
                  </a:lnTo>
                  <a:lnTo>
                    <a:pt x="41" y="736"/>
                  </a:lnTo>
                  <a:lnTo>
                    <a:pt x="33" y="782"/>
                  </a:lnTo>
                  <a:lnTo>
                    <a:pt x="24" y="848"/>
                  </a:lnTo>
                  <a:lnTo>
                    <a:pt x="16" y="922"/>
                  </a:lnTo>
                  <a:lnTo>
                    <a:pt x="8" y="997"/>
                  </a:lnTo>
                  <a:lnTo>
                    <a:pt x="0" y="1071"/>
                  </a:lnTo>
                  <a:lnTo>
                    <a:pt x="0" y="1136"/>
                  </a:lnTo>
                  <a:lnTo>
                    <a:pt x="0" y="1192"/>
                  </a:lnTo>
                  <a:lnTo>
                    <a:pt x="0" y="1230"/>
                  </a:lnTo>
                  <a:lnTo>
                    <a:pt x="0" y="1239"/>
                  </a:lnTo>
                  <a:lnTo>
                    <a:pt x="8" y="1258"/>
                  </a:lnTo>
                  <a:lnTo>
                    <a:pt x="16" y="1276"/>
                  </a:lnTo>
                  <a:lnTo>
                    <a:pt x="24" y="1285"/>
                  </a:lnTo>
                  <a:lnTo>
                    <a:pt x="41" y="1304"/>
                  </a:lnTo>
                  <a:lnTo>
                    <a:pt x="49" y="1313"/>
                  </a:lnTo>
                  <a:lnTo>
                    <a:pt x="65" y="1323"/>
                  </a:lnTo>
                  <a:lnTo>
                    <a:pt x="82" y="1332"/>
                  </a:lnTo>
                  <a:lnTo>
                    <a:pt x="106" y="1341"/>
                  </a:lnTo>
                  <a:lnTo>
                    <a:pt x="122" y="1351"/>
                  </a:lnTo>
                  <a:lnTo>
                    <a:pt x="147" y="1351"/>
                  </a:lnTo>
                  <a:lnTo>
                    <a:pt x="171" y="1351"/>
                  </a:lnTo>
                  <a:lnTo>
                    <a:pt x="187" y="1351"/>
                  </a:lnTo>
                  <a:lnTo>
                    <a:pt x="212" y="1351"/>
                  </a:lnTo>
                  <a:lnTo>
                    <a:pt x="220" y="1351"/>
                  </a:lnTo>
                  <a:lnTo>
                    <a:pt x="244" y="1341"/>
                  </a:lnTo>
                  <a:lnTo>
                    <a:pt x="261" y="1332"/>
                  </a:lnTo>
                  <a:lnTo>
                    <a:pt x="277" y="1323"/>
                  </a:lnTo>
                  <a:lnTo>
                    <a:pt x="277" y="1313"/>
                  </a:lnTo>
                  <a:lnTo>
                    <a:pt x="293" y="1295"/>
                  </a:lnTo>
                  <a:lnTo>
                    <a:pt x="285" y="1285"/>
                  </a:lnTo>
                  <a:lnTo>
                    <a:pt x="293" y="1304"/>
                  </a:lnTo>
                  <a:lnTo>
                    <a:pt x="310" y="1295"/>
                  </a:lnTo>
                  <a:lnTo>
                    <a:pt x="310" y="1285"/>
                  </a:lnTo>
                  <a:lnTo>
                    <a:pt x="326" y="1267"/>
                  </a:lnTo>
                  <a:lnTo>
                    <a:pt x="318" y="1258"/>
                  </a:lnTo>
                  <a:lnTo>
                    <a:pt x="318" y="1276"/>
                  </a:lnTo>
                  <a:lnTo>
                    <a:pt x="342" y="1276"/>
                  </a:lnTo>
                  <a:lnTo>
                    <a:pt x="350" y="1276"/>
                  </a:lnTo>
                  <a:lnTo>
                    <a:pt x="367" y="1267"/>
                  </a:lnTo>
                  <a:lnTo>
                    <a:pt x="359" y="1248"/>
                  </a:lnTo>
                  <a:lnTo>
                    <a:pt x="359" y="1267"/>
                  </a:lnTo>
                  <a:lnTo>
                    <a:pt x="383" y="1267"/>
                  </a:lnTo>
                  <a:lnTo>
                    <a:pt x="407" y="1267"/>
                  </a:lnTo>
                  <a:lnTo>
                    <a:pt x="407" y="1248"/>
                  </a:lnTo>
                  <a:lnTo>
                    <a:pt x="407" y="1267"/>
                  </a:lnTo>
                  <a:lnTo>
                    <a:pt x="432" y="1276"/>
                  </a:lnTo>
                  <a:lnTo>
                    <a:pt x="456" y="1285"/>
                  </a:lnTo>
                  <a:lnTo>
                    <a:pt x="473" y="1295"/>
                  </a:lnTo>
                  <a:lnTo>
                    <a:pt x="497" y="1313"/>
                  </a:lnTo>
                  <a:lnTo>
                    <a:pt x="497" y="1295"/>
                  </a:lnTo>
                  <a:lnTo>
                    <a:pt x="489" y="1304"/>
                  </a:lnTo>
                  <a:lnTo>
                    <a:pt x="505" y="1323"/>
                  </a:lnTo>
                  <a:lnTo>
                    <a:pt x="513" y="1313"/>
                  </a:lnTo>
                  <a:lnTo>
                    <a:pt x="505" y="1323"/>
                  </a:lnTo>
                  <a:lnTo>
                    <a:pt x="522" y="1351"/>
                  </a:lnTo>
                  <a:lnTo>
                    <a:pt x="538" y="1379"/>
                  </a:lnTo>
                  <a:lnTo>
                    <a:pt x="546" y="1407"/>
                  </a:lnTo>
                  <a:lnTo>
                    <a:pt x="554" y="1444"/>
                  </a:lnTo>
                  <a:lnTo>
                    <a:pt x="562" y="1435"/>
                  </a:lnTo>
                  <a:lnTo>
                    <a:pt x="554" y="1435"/>
                  </a:lnTo>
                  <a:lnTo>
                    <a:pt x="554" y="1472"/>
                  </a:lnTo>
                  <a:lnTo>
                    <a:pt x="554" y="1500"/>
                  </a:lnTo>
                  <a:lnTo>
                    <a:pt x="562" y="1500"/>
                  </a:lnTo>
                  <a:lnTo>
                    <a:pt x="554" y="1500"/>
                  </a:lnTo>
                  <a:lnTo>
                    <a:pt x="546" y="1518"/>
                  </a:lnTo>
                  <a:lnTo>
                    <a:pt x="538" y="1546"/>
                  </a:lnTo>
                  <a:lnTo>
                    <a:pt x="546" y="1546"/>
                  </a:lnTo>
                  <a:lnTo>
                    <a:pt x="538" y="1537"/>
                  </a:lnTo>
                  <a:lnTo>
                    <a:pt x="522" y="1556"/>
                  </a:lnTo>
                  <a:lnTo>
                    <a:pt x="505" y="1574"/>
                  </a:lnTo>
                  <a:lnTo>
                    <a:pt x="489" y="1593"/>
                  </a:lnTo>
                  <a:lnTo>
                    <a:pt x="497" y="1602"/>
                  </a:lnTo>
                  <a:lnTo>
                    <a:pt x="497" y="1593"/>
                  </a:lnTo>
                  <a:lnTo>
                    <a:pt x="473" y="1602"/>
                  </a:lnTo>
                  <a:lnTo>
                    <a:pt x="456" y="1612"/>
                  </a:lnTo>
                  <a:lnTo>
                    <a:pt x="432" y="1621"/>
                  </a:lnTo>
                  <a:lnTo>
                    <a:pt x="407" y="1630"/>
                  </a:lnTo>
                  <a:lnTo>
                    <a:pt x="407" y="1640"/>
                  </a:lnTo>
                  <a:lnTo>
                    <a:pt x="407" y="1630"/>
                  </a:lnTo>
                  <a:lnTo>
                    <a:pt x="383" y="1630"/>
                  </a:lnTo>
                  <a:lnTo>
                    <a:pt x="359" y="1630"/>
                  </a:lnTo>
                  <a:lnTo>
                    <a:pt x="359" y="1640"/>
                  </a:lnTo>
                  <a:lnTo>
                    <a:pt x="367" y="1630"/>
                  </a:lnTo>
                  <a:lnTo>
                    <a:pt x="350" y="1621"/>
                  </a:lnTo>
                  <a:lnTo>
                    <a:pt x="326" y="1612"/>
                  </a:lnTo>
                  <a:lnTo>
                    <a:pt x="318" y="1621"/>
                  </a:lnTo>
                  <a:lnTo>
                    <a:pt x="326" y="1612"/>
                  </a:lnTo>
                  <a:lnTo>
                    <a:pt x="310" y="1593"/>
                  </a:lnTo>
                  <a:lnTo>
                    <a:pt x="293" y="1574"/>
                  </a:lnTo>
                  <a:lnTo>
                    <a:pt x="277" y="1556"/>
                  </a:lnTo>
                  <a:lnTo>
                    <a:pt x="261" y="1546"/>
                  </a:lnTo>
                  <a:lnTo>
                    <a:pt x="244" y="1537"/>
                  </a:lnTo>
                  <a:lnTo>
                    <a:pt x="228" y="1528"/>
                  </a:lnTo>
                  <a:lnTo>
                    <a:pt x="220" y="1528"/>
                  </a:lnTo>
                  <a:lnTo>
                    <a:pt x="204" y="1528"/>
                  </a:lnTo>
                  <a:lnTo>
                    <a:pt x="187" y="1528"/>
                  </a:lnTo>
                  <a:lnTo>
                    <a:pt x="163" y="1528"/>
                  </a:lnTo>
                  <a:lnTo>
                    <a:pt x="147" y="1528"/>
                  </a:lnTo>
                  <a:lnTo>
                    <a:pt x="139" y="1528"/>
                  </a:lnTo>
                  <a:lnTo>
                    <a:pt x="122" y="1546"/>
                  </a:lnTo>
                  <a:lnTo>
                    <a:pt x="130" y="1556"/>
                  </a:lnTo>
                  <a:lnTo>
                    <a:pt x="130" y="1546"/>
                  </a:lnTo>
                  <a:lnTo>
                    <a:pt x="106" y="1556"/>
                  </a:lnTo>
                  <a:lnTo>
                    <a:pt x="90" y="1565"/>
                  </a:lnTo>
                  <a:lnTo>
                    <a:pt x="82" y="1565"/>
                  </a:lnTo>
                  <a:lnTo>
                    <a:pt x="65" y="1584"/>
                  </a:lnTo>
                  <a:lnTo>
                    <a:pt x="49" y="1602"/>
                  </a:lnTo>
                  <a:lnTo>
                    <a:pt x="49" y="1612"/>
                  </a:lnTo>
                  <a:lnTo>
                    <a:pt x="41" y="1630"/>
                  </a:lnTo>
                  <a:lnTo>
                    <a:pt x="49" y="1630"/>
                  </a:lnTo>
                  <a:lnTo>
                    <a:pt x="41" y="1621"/>
                  </a:lnTo>
                  <a:lnTo>
                    <a:pt x="24" y="1640"/>
                  </a:lnTo>
                  <a:lnTo>
                    <a:pt x="24" y="1649"/>
                  </a:lnTo>
                  <a:lnTo>
                    <a:pt x="16" y="1677"/>
                  </a:lnTo>
                  <a:lnTo>
                    <a:pt x="8" y="1695"/>
                  </a:lnTo>
                  <a:lnTo>
                    <a:pt x="8" y="1733"/>
                  </a:lnTo>
                  <a:lnTo>
                    <a:pt x="8" y="1761"/>
                  </a:lnTo>
                  <a:lnTo>
                    <a:pt x="8" y="1770"/>
                  </a:lnTo>
                  <a:lnTo>
                    <a:pt x="16" y="1807"/>
                  </a:lnTo>
                  <a:lnTo>
                    <a:pt x="24" y="1798"/>
                  </a:lnTo>
                  <a:lnTo>
                    <a:pt x="16" y="1798"/>
                  </a:lnTo>
                  <a:lnTo>
                    <a:pt x="24" y="1882"/>
                  </a:lnTo>
                  <a:lnTo>
                    <a:pt x="41" y="1975"/>
                  </a:lnTo>
                  <a:lnTo>
                    <a:pt x="49" y="2022"/>
                  </a:lnTo>
                  <a:lnTo>
                    <a:pt x="49" y="2050"/>
                  </a:lnTo>
                  <a:lnTo>
                    <a:pt x="49" y="2031"/>
                  </a:lnTo>
                  <a:lnTo>
                    <a:pt x="57" y="2068"/>
                  </a:lnTo>
                  <a:lnTo>
                    <a:pt x="65" y="2059"/>
                  </a:lnTo>
                  <a:lnTo>
                    <a:pt x="57" y="2059"/>
                  </a:lnTo>
                  <a:lnTo>
                    <a:pt x="57" y="2106"/>
                  </a:lnTo>
                  <a:lnTo>
                    <a:pt x="65" y="2152"/>
                  </a:lnTo>
                  <a:lnTo>
                    <a:pt x="65" y="2189"/>
                  </a:lnTo>
                  <a:lnTo>
                    <a:pt x="73" y="2189"/>
                  </a:lnTo>
                  <a:lnTo>
                    <a:pt x="65" y="2189"/>
                  </a:lnTo>
                  <a:lnTo>
                    <a:pt x="57" y="2227"/>
                  </a:lnTo>
                  <a:lnTo>
                    <a:pt x="57" y="2245"/>
                  </a:lnTo>
                  <a:lnTo>
                    <a:pt x="65" y="2245"/>
                  </a:lnTo>
                  <a:lnTo>
                    <a:pt x="57" y="2245"/>
                  </a:lnTo>
                  <a:lnTo>
                    <a:pt x="49" y="2264"/>
                  </a:lnTo>
                  <a:lnTo>
                    <a:pt x="49" y="2283"/>
                  </a:lnTo>
                  <a:lnTo>
                    <a:pt x="57" y="2283"/>
                  </a:lnTo>
                  <a:lnTo>
                    <a:pt x="49" y="2273"/>
                  </a:lnTo>
                  <a:lnTo>
                    <a:pt x="41" y="2283"/>
                  </a:lnTo>
                  <a:lnTo>
                    <a:pt x="16" y="2311"/>
                  </a:lnTo>
                  <a:lnTo>
                    <a:pt x="49" y="2311"/>
                  </a:lnTo>
                  <a:lnTo>
                    <a:pt x="106" y="2301"/>
                  </a:lnTo>
                  <a:lnTo>
                    <a:pt x="114" y="2292"/>
                  </a:lnTo>
                  <a:lnTo>
                    <a:pt x="114" y="2301"/>
                  </a:lnTo>
                  <a:lnTo>
                    <a:pt x="171" y="2283"/>
                  </a:lnTo>
                  <a:lnTo>
                    <a:pt x="163" y="2264"/>
                  </a:lnTo>
                  <a:lnTo>
                    <a:pt x="163" y="2283"/>
                  </a:lnTo>
                  <a:lnTo>
                    <a:pt x="220" y="2283"/>
                  </a:lnTo>
                  <a:lnTo>
                    <a:pt x="269" y="2273"/>
                  </a:lnTo>
                  <a:lnTo>
                    <a:pt x="326" y="2264"/>
                  </a:lnTo>
                  <a:lnTo>
                    <a:pt x="375" y="2264"/>
                  </a:lnTo>
                  <a:lnTo>
                    <a:pt x="375" y="2245"/>
                  </a:lnTo>
                  <a:lnTo>
                    <a:pt x="375" y="2264"/>
                  </a:lnTo>
                  <a:lnTo>
                    <a:pt x="399" y="2273"/>
                  </a:lnTo>
                  <a:lnTo>
                    <a:pt x="424" y="2273"/>
                  </a:lnTo>
                  <a:lnTo>
                    <a:pt x="424" y="2255"/>
                  </a:lnTo>
                  <a:lnTo>
                    <a:pt x="424" y="2273"/>
                  </a:lnTo>
                  <a:lnTo>
                    <a:pt x="440" y="2283"/>
                  </a:lnTo>
                  <a:lnTo>
                    <a:pt x="465" y="2292"/>
                  </a:lnTo>
                  <a:lnTo>
                    <a:pt x="448" y="2283"/>
                  </a:lnTo>
                  <a:lnTo>
                    <a:pt x="465" y="2292"/>
                  </a:lnTo>
                  <a:lnTo>
                    <a:pt x="497" y="2301"/>
                  </a:lnTo>
                  <a:close/>
                  <a:moveTo>
                    <a:pt x="465" y="2264"/>
                  </a:moveTo>
                  <a:lnTo>
                    <a:pt x="465" y="2273"/>
                  </a:lnTo>
                  <a:lnTo>
                    <a:pt x="473" y="2264"/>
                  </a:lnTo>
                  <a:lnTo>
                    <a:pt x="448" y="2255"/>
                  </a:lnTo>
                  <a:lnTo>
                    <a:pt x="432" y="2245"/>
                  </a:lnTo>
                  <a:lnTo>
                    <a:pt x="424" y="2245"/>
                  </a:lnTo>
                  <a:lnTo>
                    <a:pt x="399" y="2245"/>
                  </a:lnTo>
                  <a:lnTo>
                    <a:pt x="399" y="2255"/>
                  </a:lnTo>
                  <a:lnTo>
                    <a:pt x="407" y="2245"/>
                  </a:lnTo>
                  <a:lnTo>
                    <a:pt x="383" y="2236"/>
                  </a:lnTo>
                  <a:lnTo>
                    <a:pt x="375" y="2236"/>
                  </a:lnTo>
                  <a:lnTo>
                    <a:pt x="326" y="2236"/>
                  </a:lnTo>
                  <a:lnTo>
                    <a:pt x="269" y="2245"/>
                  </a:lnTo>
                  <a:lnTo>
                    <a:pt x="220" y="2255"/>
                  </a:lnTo>
                  <a:lnTo>
                    <a:pt x="163" y="2255"/>
                  </a:lnTo>
                  <a:lnTo>
                    <a:pt x="106" y="2273"/>
                  </a:lnTo>
                  <a:lnTo>
                    <a:pt x="106" y="2283"/>
                  </a:lnTo>
                  <a:lnTo>
                    <a:pt x="106" y="2273"/>
                  </a:lnTo>
                  <a:lnTo>
                    <a:pt x="49" y="2283"/>
                  </a:lnTo>
                  <a:lnTo>
                    <a:pt x="49" y="2292"/>
                  </a:lnTo>
                  <a:lnTo>
                    <a:pt x="57" y="2301"/>
                  </a:lnTo>
                  <a:lnTo>
                    <a:pt x="65" y="2292"/>
                  </a:lnTo>
                  <a:lnTo>
                    <a:pt x="73" y="2292"/>
                  </a:lnTo>
                  <a:lnTo>
                    <a:pt x="73" y="2283"/>
                  </a:lnTo>
                  <a:lnTo>
                    <a:pt x="73" y="2264"/>
                  </a:lnTo>
                  <a:lnTo>
                    <a:pt x="57" y="2264"/>
                  </a:lnTo>
                  <a:lnTo>
                    <a:pt x="73" y="2273"/>
                  </a:lnTo>
                  <a:lnTo>
                    <a:pt x="82" y="2255"/>
                  </a:lnTo>
                  <a:lnTo>
                    <a:pt x="82" y="2245"/>
                  </a:lnTo>
                  <a:lnTo>
                    <a:pt x="82" y="2227"/>
                  </a:lnTo>
                  <a:lnTo>
                    <a:pt x="65" y="2227"/>
                  </a:lnTo>
                  <a:lnTo>
                    <a:pt x="82" y="2236"/>
                  </a:lnTo>
                  <a:lnTo>
                    <a:pt x="90" y="2199"/>
                  </a:lnTo>
                  <a:lnTo>
                    <a:pt x="90" y="2189"/>
                  </a:lnTo>
                  <a:lnTo>
                    <a:pt x="90" y="2152"/>
                  </a:lnTo>
                  <a:lnTo>
                    <a:pt x="82" y="2106"/>
                  </a:lnTo>
                  <a:lnTo>
                    <a:pt x="82" y="2059"/>
                  </a:lnTo>
                  <a:lnTo>
                    <a:pt x="73" y="2022"/>
                  </a:lnTo>
                  <a:lnTo>
                    <a:pt x="57" y="2022"/>
                  </a:lnTo>
                  <a:lnTo>
                    <a:pt x="73" y="2022"/>
                  </a:lnTo>
                  <a:lnTo>
                    <a:pt x="65" y="1975"/>
                  </a:lnTo>
                  <a:lnTo>
                    <a:pt x="49" y="1882"/>
                  </a:lnTo>
                  <a:lnTo>
                    <a:pt x="41" y="1798"/>
                  </a:lnTo>
                  <a:lnTo>
                    <a:pt x="33" y="1789"/>
                  </a:lnTo>
                  <a:lnTo>
                    <a:pt x="41" y="1798"/>
                  </a:lnTo>
                  <a:lnTo>
                    <a:pt x="33" y="1761"/>
                  </a:lnTo>
                  <a:lnTo>
                    <a:pt x="16" y="1761"/>
                  </a:lnTo>
                  <a:lnTo>
                    <a:pt x="33" y="1761"/>
                  </a:lnTo>
                  <a:lnTo>
                    <a:pt x="33" y="1733"/>
                  </a:lnTo>
                  <a:lnTo>
                    <a:pt x="33" y="1695"/>
                  </a:lnTo>
                  <a:lnTo>
                    <a:pt x="16" y="1695"/>
                  </a:lnTo>
                  <a:lnTo>
                    <a:pt x="33" y="1705"/>
                  </a:lnTo>
                  <a:lnTo>
                    <a:pt x="41" y="1686"/>
                  </a:lnTo>
                  <a:lnTo>
                    <a:pt x="49" y="1658"/>
                  </a:lnTo>
                  <a:lnTo>
                    <a:pt x="33" y="1649"/>
                  </a:lnTo>
                  <a:lnTo>
                    <a:pt x="41" y="1658"/>
                  </a:lnTo>
                  <a:lnTo>
                    <a:pt x="57" y="1640"/>
                  </a:lnTo>
                  <a:lnTo>
                    <a:pt x="65" y="1640"/>
                  </a:lnTo>
                  <a:lnTo>
                    <a:pt x="73" y="1621"/>
                  </a:lnTo>
                  <a:lnTo>
                    <a:pt x="57" y="1612"/>
                  </a:lnTo>
                  <a:lnTo>
                    <a:pt x="65" y="1621"/>
                  </a:lnTo>
                  <a:lnTo>
                    <a:pt x="82" y="1602"/>
                  </a:lnTo>
                  <a:lnTo>
                    <a:pt x="98" y="1584"/>
                  </a:lnTo>
                  <a:lnTo>
                    <a:pt x="90" y="1574"/>
                  </a:lnTo>
                  <a:lnTo>
                    <a:pt x="98" y="1593"/>
                  </a:lnTo>
                  <a:lnTo>
                    <a:pt x="114" y="1584"/>
                  </a:lnTo>
                  <a:lnTo>
                    <a:pt x="139" y="1574"/>
                  </a:lnTo>
                  <a:lnTo>
                    <a:pt x="139" y="1565"/>
                  </a:lnTo>
                  <a:lnTo>
                    <a:pt x="155" y="1546"/>
                  </a:lnTo>
                  <a:lnTo>
                    <a:pt x="147" y="1537"/>
                  </a:lnTo>
                  <a:lnTo>
                    <a:pt x="147" y="1556"/>
                  </a:lnTo>
                  <a:lnTo>
                    <a:pt x="163" y="1556"/>
                  </a:lnTo>
                  <a:lnTo>
                    <a:pt x="187" y="1556"/>
                  </a:lnTo>
                  <a:lnTo>
                    <a:pt x="204" y="1556"/>
                  </a:lnTo>
                  <a:lnTo>
                    <a:pt x="220" y="1556"/>
                  </a:lnTo>
                  <a:lnTo>
                    <a:pt x="220" y="1537"/>
                  </a:lnTo>
                  <a:lnTo>
                    <a:pt x="220" y="1556"/>
                  </a:lnTo>
                  <a:lnTo>
                    <a:pt x="236" y="1565"/>
                  </a:lnTo>
                  <a:lnTo>
                    <a:pt x="253" y="1574"/>
                  </a:lnTo>
                  <a:lnTo>
                    <a:pt x="269" y="1584"/>
                  </a:lnTo>
                  <a:lnTo>
                    <a:pt x="269" y="1565"/>
                  </a:lnTo>
                  <a:lnTo>
                    <a:pt x="261" y="1574"/>
                  </a:lnTo>
                  <a:lnTo>
                    <a:pt x="277" y="1593"/>
                  </a:lnTo>
                  <a:lnTo>
                    <a:pt x="293" y="1612"/>
                  </a:lnTo>
                  <a:lnTo>
                    <a:pt x="310" y="1630"/>
                  </a:lnTo>
                  <a:lnTo>
                    <a:pt x="318" y="1640"/>
                  </a:lnTo>
                  <a:lnTo>
                    <a:pt x="342" y="1649"/>
                  </a:lnTo>
                  <a:lnTo>
                    <a:pt x="359" y="1658"/>
                  </a:lnTo>
                  <a:lnTo>
                    <a:pt x="383" y="1658"/>
                  </a:lnTo>
                  <a:lnTo>
                    <a:pt x="407" y="1658"/>
                  </a:lnTo>
                  <a:lnTo>
                    <a:pt x="416" y="1658"/>
                  </a:lnTo>
                  <a:lnTo>
                    <a:pt x="440" y="1649"/>
                  </a:lnTo>
                  <a:lnTo>
                    <a:pt x="465" y="1640"/>
                  </a:lnTo>
                  <a:lnTo>
                    <a:pt x="481" y="1630"/>
                  </a:lnTo>
                  <a:lnTo>
                    <a:pt x="505" y="1621"/>
                  </a:lnTo>
                  <a:lnTo>
                    <a:pt x="505" y="1612"/>
                  </a:lnTo>
                  <a:lnTo>
                    <a:pt x="522" y="1593"/>
                  </a:lnTo>
                  <a:lnTo>
                    <a:pt x="538" y="1574"/>
                  </a:lnTo>
                  <a:lnTo>
                    <a:pt x="554" y="1556"/>
                  </a:lnTo>
                  <a:lnTo>
                    <a:pt x="562" y="1556"/>
                  </a:lnTo>
                  <a:lnTo>
                    <a:pt x="570" y="1528"/>
                  </a:lnTo>
                  <a:lnTo>
                    <a:pt x="579" y="1509"/>
                  </a:lnTo>
                  <a:lnTo>
                    <a:pt x="579" y="1500"/>
                  </a:lnTo>
                  <a:lnTo>
                    <a:pt x="579" y="1472"/>
                  </a:lnTo>
                  <a:lnTo>
                    <a:pt x="579" y="1435"/>
                  </a:lnTo>
                  <a:lnTo>
                    <a:pt x="570" y="1397"/>
                  </a:lnTo>
                  <a:lnTo>
                    <a:pt x="562" y="1369"/>
                  </a:lnTo>
                  <a:lnTo>
                    <a:pt x="546" y="1341"/>
                  </a:lnTo>
                  <a:lnTo>
                    <a:pt x="530" y="1313"/>
                  </a:lnTo>
                  <a:lnTo>
                    <a:pt x="522" y="1304"/>
                  </a:lnTo>
                  <a:lnTo>
                    <a:pt x="505" y="1285"/>
                  </a:lnTo>
                  <a:lnTo>
                    <a:pt x="481" y="1267"/>
                  </a:lnTo>
                  <a:lnTo>
                    <a:pt x="465" y="1258"/>
                  </a:lnTo>
                  <a:lnTo>
                    <a:pt x="440" y="1248"/>
                  </a:lnTo>
                  <a:lnTo>
                    <a:pt x="416" y="1239"/>
                  </a:lnTo>
                  <a:lnTo>
                    <a:pt x="407" y="1239"/>
                  </a:lnTo>
                  <a:lnTo>
                    <a:pt x="383" y="1239"/>
                  </a:lnTo>
                  <a:lnTo>
                    <a:pt x="359" y="1239"/>
                  </a:lnTo>
                  <a:lnTo>
                    <a:pt x="342" y="1248"/>
                  </a:lnTo>
                  <a:lnTo>
                    <a:pt x="342" y="1258"/>
                  </a:lnTo>
                  <a:lnTo>
                    <a:pt x="342" y="1248"/>
                  </a:lnTo>
                  <a:lnTo>
                    <a:pt x="318" y="1248"/>
                  </a:lnTo>
                  <a:lnTo>
                    <a:pt x="310" y="1248"/>
                  </a:lnTo>
                  <a:lnTo>
                    <a:pt x="293" y="1267"/>
                  </a:lnTo>
                  <a:lnTo>
                    <a:pt x="302" y="1276"/>
                  </a:lnTo>
                  <a:lnTo>
                    <a:pt x="302" y="1267"/>
                  </a:lnTo>
                  <a:lnTo>
                    <a:pt x="285" y="1276"/>
                  </a:lnTo>
                  <a:lnTo>
                    <a:pt x="277" y="1276"/>
                  </a:lnTo>
                  <a:lnTo>
                    <a:pt x="261" y="1295"/>
                  </a:lnTo>
                  <a:lnTo>
                    <a:pt x="269" y="1304"/>
                  </a:lnTo>
                  <a:lnTo>
                    <a:pt x="269" y="1295"/>
                  </a:lnTo>
                  <a:lnTo>
                    <a:pt x="253" y="1304"/>
                  </a:lnTo>
                  <a:lnTo>
                    <a:pt x="236" y="1313"/>
                  </a:lnTo>
                  <a:lnTo>
                    <a:pt x="212" y="1323"/>
                  </a:lnTo>
                  <a:lnTo>
                    <a:pt x="212" y="1332"/>
                  </a:lnTo>
                  <a:lnTo>
                    <a:pt x="212" y="1323"/>
                  </a:lnTo>
                  <a:lnTo>
                    <a:pt x="187" y="1323"/>
                  </a:lnTo>
                  <a:lnTo>
                    <a:pt x="171" y="1323"/>
                  </a:lnTo>
                  <a:lnTo>
                    <a:pt x="147" y="1323"/>
                  </a:lnTo>
                  <a:lnTo>
                    <a:pt x="122" y="1323"/>
                  </a:lnTo>
                  <a:lnTo>
                    <a:pt x="122" y="1332"/>
                  </a:lnTo>
                  <a:lnTo>
                    <a:pt x="130" y="1323"/>
                  </a:lnTo>
                  <a:lnTo>
                    <a:pt x="114" y="1313"/>
                  </a:lnTo>
                  <a:lnTo>
                    <a:pt x="90" y="1304"/>
                  </a:lnTo>
                  <a:lnTo>
                    <a:pt x="73" y="1295"/>
                  </a:lnTo>
                  <a:lnTo>
                    <a:pt x="57" y="1285"/>
                  </a:lnTo>
                  <a:lnTo>
                    <a:pt x="49" y="1295"/>
                  </a:lnTo>
                  <a:lnTo>
                    <a:pt x="57" y="1285"/>
                  </a:lnTo>
                  <a:lnTo>
                    <a:pt x="41" y="1267"/>
                  </a:lnTo>
                  <a:lnTo>
                    <a:pt x="33" y="1258"/>
                  </a:lnTo>
                  <a:lnTo>
                    <a:pt x="24" y="1267"/>
                  </a:lnTo>
                  <a:lnTo>
                    <a:pt x="41" y="1267"/>
                  </a:lnTo>
                  <a:lnTo>
                    <a:pt x="33" y="1248"/>
                  </a:lnTo>
                  <a:lnTo>
                    <a:pt x="24" y="1230"/>
                  </a:lnTo>
                  <a:lnTo>
                    <a:pt x="8" y="1230"/>
                  </a:lnTo>
                  <a:lnTo>
                    <a:pt x="24" y="1230"/>
                  </a:lnTo>
                  <a:lnTo>
                    <a:pt x="24" y="1192"/>
                  </a:lnTo>
                  <a:lnTo>
                    <a:pt x="24" y="1136"/>
                  </a:lnTo>
                  <a:lnTo>
                    <a:pt x="24" y="1071"/>
                  </a:lnTo>
                  <a:lnTo>
                    <a:pt x="33" y="997"/>
                  </a:lnTo>
                  <a:lnTo>
                    <a:pt x="41" y="922"/>
                  </a:lnTo>
                  <a:lnTo>
                    <a:pt x="49" y="848"/>
                  </a:lnTo>
                  <a:lnTo>
                    <a:pt x="57" y="782"/>
                  </a:lnTo>
                  <a:lnTo>
                    <a:pt x="65" y="736"/>
                  </a:lnTo>
                  <a:lnTo>
                    <a:pt x="49" y="736"/>
                  </a:lnTo>
                  <a:lnTo>
                    <a:pt x="49" y="754"/>
                  </a:lnTo>
                  <a:lnTo>
                    <a:pt x="106" y="754"/>
                  </a:lnTo>
                  <a:lnTo>
                    <a:pt x="163" y="754"/>
                  </a:lnTo>
                  <a:lnTo>
                    <a:pt x="220" y="754"/>
                  </a:lnTo>
                  <a:lnTo>
                    <a:pt x="269" y="754"/>
                  </a:lnTo>
                  <a:lnTo>
                    <a:pt x="318" y="754"/>
                  </a:lnTo>
                  <a:lnTo>
                    <a:pt x="359" y="754"/>
                  </a:lnTo>
                  <a:lnTo>
                    <a:pt x="399" y="754"/>
                  </a:lnTo>
                  <a:lnTo>
                    <a:pt x="424" y="754"/>
                  </a:lnTo>
                  <a:lnTo>
                    <a:pt x="456" y="745"/>
                  </a:lnTo>
                  <a:lnTo>
                    <a:pt x="465" y="736"/>
                  </a:lnTo>
                  <a:lnTo>
                    <a:pt x="465" y="745"/>
                  </a:lnTo>
                  <a:lnTo>
                    <a:pt x="505" y="726"/>
                  </a:lnTo>
                  <a:lnTo>
                    <a:pt x="530" y="708"/>
                  </a:lnTo>
                  <a:lnTo>
                    <a:pt x="554" y="689"/>
                  </a:lnTo>
                  <a:lnTo>
                    <a:pt x="579" y="670"/>
                  </a:lnTo>
                  <a:lnTo>
                    <a:pt x="579" y="661"/>
                  </a:lnTo>
                  <a:lnTo>
                    <a:pt x="587" y="661"/>
                  </a:lnTo>
                  <a:lnTo>
                    <a:pt x="603" y="633"/>
                  </a:lnTo>
                  <a:lnTo>
                    <a:pt x="611" y="615"/>
                  </a:lnTo>
                  <a:lnTo>
                    <a:pt x="627" y="587"/>
                  </a:lnTo>
                  <a:lnTo>
                    <a:pt x="627" y="577"/>
                  </a:lnTo>
                  <a:lnTo>
                    <a:pt x="627" y="549"/>
                  </a:lnTo>
                  <a:lnTo>
                    <a:pt x="611" y="549"/>
                  </a:lnTo>
                  <a:lnTo>
                    <a:pt x="627" y="559"/>
                  </a:lnTo>
                  <a:lnTo>
                    <a:pt x="636" y="531"/>
                  </a:lnTo>
                  <a:lnTo>
                    <a:pt x="636" y="521"/>
                  </a:lnTo>
                  <a:lnTo>
                    <a:pt x="636" y="493"/>
                  </a:lnTo>
                  <a:lnTo>
                    <a:pt x="627" y="465"/>
                  </a:lnTo>
                  <a:lnTo>
                    <a:pt x="619" y="447"/>
                  </a:lnTo>
                  <a:lnTo>
                    <a:pt x="611" y="419"/>
                  </a:lnTo>
                  <a:lnTo>
                    <a:pt x="595" y="391"/>
                  </a:lnTo>
                  <a:lnTo>
                    <a:pt x="587" y="382"/>
                  </a:lnTo>
                  <a:lnTo>
                    <a:pt x="570" y="363"/>
                  </a:lnTo>
                  <a:lnTo>
                    <a:pt x="562" y="372"/>
                  </a:lnTo>
                  <a:lnTo>
                    <a:pt x="579" y="372"/>
                  </a:lnTo>
                  <a:lnTo>
                    <a:pt x="562" y="344"/>
                  </a:lnTo>
                  <a:lnTo>
                    <a:pt x="554" y="335"/>
                  </a:lnTo>
                  <a:lnTo>
                    <a:pt x="538" y="316"/>
                  </a:lnTo>
                  <a:lnTo>
                    <a:pt x="530" y="326"/>
                  </a:lnTo>
                  <a:lnTo>
                    <a:pt x="546" y="326"/>
                  </a:lnTo>
                  <a:lnTo>
                    <a:pt x="538" y="298"/>
                  </a:lnTo>
                  <a:lnTo>
                    <a:pt x="530" y="270"/>
                  </a:lnTo>
                  <a:lnTo>
                    <a:pt x="513" y="270"/>
                  </a:lnTo>
                  <a:lnTo>
                    <a:pt x="530" y="270"/>
                  </a:lnTo>
                  <a:lnTo>
                    <a:pt x="530" y="232"/>
                  </a:lnTo>
                  <a:lnTo>
                    <a:pt x="530" y="205"/>
                  </a:lnTo>
                  <a:lnTo>
                    <a:pt x="530" y="177"/>
                  </a:lnTo>
                  <a:lnTo>
                    <a:pt x="513" y="177"/>
                  </a:lnTo>
                  <a:lnTo>
                    <a:pt x="530" y="186"/>
                  </a:lnTo>
                  <a:lnTo>
                    <a:pt x="538" y="158"/>
                  </a:lnTo>
                  <a:lnTo>
                    <a:pt x="546" y="121"/>
                  </a:lnTo>
                  <a:lnTo>
                    <a:pt x="530" y="111"/>
                  </a:lnTo>
                  <a:lnTo>
                    <a:pt x="538" y="121"/>
                  </a:lnTo>
                  <a:lnTo>
                    <a:pt x="554" y="102"/>
                  </a:lnTo>
                  <a:lnTo>
                    <a:pt x="562" y="102"/>
                  </a:lnTo>
                  <a:lnTo>
                    <a:pt x="570" y="83"/>
                  </a:lnTo>
                  <a:lnTo>
                    <a:pt x="554" y="74"/>
                  </a:lnTo>
                  <a:lnTo>
                    <a:pt x="562" y="83"/>
                  </a:lnTo>
                  <a:lnTo>
                    <a:pt x="570" y="74"/>
                  </a:lnTo>
                  <a:lnTo>
                    <a:pt x="562" y="65"/>
                  </a:lnTo>
                  <a:lnTo>
                    <a:pt x="570" y="83"/>
                  </a:lnTo>
                  <a:lnTo>
                    <a:pt x="587" y="74"/>
                  </a:lnTo>
                  <a:lnTo>
                    <a:pt x="587" y="65"/>
                  </a:lnTo>
                  <a:lnTo>
                    <a:pt x="595" y="55"/>
                  </a:lnTo>
                  <a:lnTo>
                    <a:pt x="587" y="46"/>
                  </a:lnTo>
                  <a:lnTo>
                    <a:pt x="595" y="65"/>
                  </a:lnTo>
                  <a:lnTo>
                    <a:pt x="611" y="55"/>
                  </a:lnTo>
                  <a:lnTo>
                    <a:pt x="627" y="46"/>
                  </a:lnTo>
                  <a:lnTo>
                    <a:pt x="644" y="37"/>
                  </a:lnTo>
                  <a:lnTo>
                    <a:pt x="636" y="18"/>
                  </a:lnTo>
                  <a:lnTo>
                    <a:pt x="636" y="37"/>
                  </a:lnTo>
                  <a:lnTo>
                    <a:pt x="652" y="37"/>
                  </a:lnTo>
                  <a:lnTo>
                    <a:pt x="660" y="37"/>
                  </a:lnTo>
                  <a:lnTo>
                    <a:pt x="676" y="27"/>
                  </a:lnTo>
                  <a:lnTo>
                    <a:pt x="668" y="9"/>
                  </a:lnTo>
                  <a:lnTo>
                    <a:pt x="668" y="27"/>
                  </a:lnTo>
                  <a:lnTo>
                    <a:pt x="685" y="27"/>
                  </a:lnTo>
                  <a:lnTo>
                    <a:pt x="709" y="27"/>
                  </a:lnTo>
                  <a:lnTo>
                    <a:pt x="725" y="27"/>
                  </a:lnTo>
                  <a:lnTo>
                    <a:pt x="750" y="27"/>
                  </a:lnTo>
                  <a:lnTo>
                    <a:pt x="774" y="27"/>
                  </a:lnTo>
                  <a:lnTo>
                    <a:pt x="790" y="27"/>
                  </a:lnTo>
                  <a:lnTo>
                    <a:pt x="790" y="9"/>
                  </a:lnTo>
                  <a:lnTo>
                    <a:pt x="790" y="27"/>
                  </a:lnTo>
                  <a:lnTo>
                    <a:pt x="815" y="37"/>
                  </a:lnTo>
                  <a:lnTo>
                    <a:pt x="831" y="46"/>
                  </a:lnTo>
                  <a:lnTo>
                    <a:pt x="848" y="55"/>
                  </a:lnTo>
                  <a:lnTo>
                    <a:pt x="864" y="65"/>
                  </a:lnTo>
                  <a:lnTo>
                    <a:pt x="864" y="46"/>
                  </a:lnTo>
                  <a:lnTo>
                    <a:pt x="856" y="55"/>
                  </a:lnTo>
                  <a:lnTo>
                    <a:pt x="864" y="65"/>
                  </a:lnTo>
                  <a:lnTo>
                    <a:pt x="872" y="74"/>
                  </a:lnTo>
                  <a:lnTo>
                    <a:pt x="888" y="93"/>
                  </a:lnTo>
                  <a:lnTo>
                    <a:pt x="896" y="102"/>
                  </a:lnTo>
                  <a:lnTo>
                    <a:pt x="905" y="111"/>
                  </a:lnTo>
                  <a:lnTo>
                    <a:pt x="913" y="102"/>
                  </a:lnTo>
                  <a:lnTo>
                    <a:pt x="905" y="111"/>
                  </a:lnTo>
                  <a:lnTo>
                    <a:pt x="913" y="149"/>
                  </a:lnTo>
                  <a:lnTo>
                    <a:pt x="921" y="177"/>
                  </a:lnTo>
                  <a:lnTo>
                    <a:pt x="929" y="167"/>
                  </a:lnTo>
                  <a:lnTo>
                    <a:pt x="921" y="167"/>
                  </a:lnTo>
                  <a:lnTo>
                    <a:pt x="921" y="205"/>
                  </a:lnTo>
                  <a:lnTo>
                    <a:pt x="921" y="232"/>
                  </a:lnTo>
                  <a:lnTo>
                    <a:pt x="921" y="270"/>
                  </a:lnTo>
                  <a:lnTo>
                    <a:pt x="929" y="270"/>
                  </a:lnTo>
                  <a:lnTo>
                    <a:pt x="921" y="270"/>
                  </a:lnTo>
                  <a:lnTo>
                    <a:pt x="913" y="298"/>
                  </a:lnTo>
                  <a:lnTo>
                    <a:pt x="905" y="326"/>
                  </a:lnTo>
                  <a:lnTo>
                    <a:pt x="888" y="354"/>
                  </a:lnTo>
                  <a:lnTo>
                    <a:pt x="880" y="372"/>
                  </a:lnTo>
                  <a:lnTo>
                    <a:pt x="888" y="372"/>
                  </a:lnTo>
                  <a:lnTo>
                    <a:pt x="880" y="363"/>
                  </a:lnTo>
                  <a:lnTo>
                    <a:pt x="864" y="382"/>
                  </a:lnTo>
                  <a:lnTo>
                    <a:pt x="848" y="400"/>
                  </a:lnTo>
                  <a:lnTo>
                    <a:pt x="848" y="410"/>
                  </a:lnTo>
                  <a:lnTo>
                    <a:pt x="839" y="428"/>
                  </a:lnTo>
                  <a:lnTo>
                    <a:pt x="848" y="428"/>
                  </a:lnTo>
                  <a:lnTo>
                    <a:pt x="839" y="419"/>
                  </a:lnTo>
                  <a:lnTo>
                    <a:pt x="823" y="437"/>
                  </a:lnTo>
                  <a:lnTo>
                    <a:pt x="823" y="447"/>
                  </a:lnTo>
                  <a:lnTo>
                    <a:pt x="815" y="465"/>
                  </a:lnTo>
                  <a:lnTo>
                    <a:pt x="807" y="484"/>
                  </a:lnTo>
                  <a:lnTo>
                    <a:pt x="807" y="512"/>
                  </a:lnTo>
                  <a:lnTo>
                    <a:pt x="815" y="512"/>
                  </a:lnTo>
                  <a:lnTo>
                    <a:pt x="807" y="512"/>
                  </a:lnTo>
                  <a:lnTo>
                    <a:pt x="799" y="540"/>
                  </a:lnTo>
                  <a:lnTo>
                    <a:pt x="799" y="568"/>
                  </a:lnTo>
                  <a:lnTo>
                    <a:pt x="799" y="577"/>
                  </a:lnTo>
                  <a:lnTo>
                    <a:pt x="807" y="596"/>
                  </a:lnTo>
                  <a:lnTo>
                    <a:pt x="815" y="624"/>
                  </a:lnTo>
                  <a:lnTo>
                    <a:pt x="823" y="642"/>
                  </a:lnTo>
                  <a:lnTo>
                    <a:pt x="839" y="670"/>
                  </a:lnTo>
                  <a:lnTo>
                    <a:pt x="856" y="698"/>
                  </a:lnTo>
                  <a:lnTo>
                    <a:pt x="864" y="708"/>
                  </a:lnTo>
                  <a:lnTo>
                    <a:pt x="888" y="726"/>
                  </a:lnTo>
                  <a:lnTo>
                    <a:pt x="913" y="745"/>
                  </a:lnTo>
                  <a:lnTo>
                    <a:pt x="905" y="736"/>
                  </a:lnTo>
                  <a:lnTo>
                    <a:pt x="913" y="745"/>
                  </a:lnTo>
                  <a:lnTo>
                    <a:pt x="945" y="754"/>
                  </a:lnTo>
                  <a:lnTo>
                    <a:pt x="945" y="736"/>
                  </a:lnTo>
                  <a:lnTo>
                    <a:pt x="937" y="745"/>
                  </a:lnTo>
                  <a:lnTo>
                    <a:pt x="945" y="754"/>
                  </a:lnTo>
                  <a:lnTo>
                    <a:pt x="953" y="764"/>
                  </a:lnTo>
                  <a:lnTo>
                    <a:pt x="994" y="773"/>
                  </a:lnTo>
                  <a:lnTo>
                    <a:pt x="1043" y="782"/>
                  </a:lnTo>
                  <a:lnTo>
                    <a:pt x="1116" y="792"/>
                  </a:lnTo>
                  <a:lnTo>
                    <a:pt x="1149" y="792"/>
                  </a:lnTo>
                  <a:lnTo>
                    <a:pt x="1190" y="801"/>
                  </a:lnTo>
                  <a:lnTo>
                    <a:pt x="1231" y="801"/>
                  </a:lnTo>
                  <a:lnTo>
                    <a:pt x="1271" y="801"/>
                  </a:lnTo>
                  <a:lnTo>
                    <a:pt x="1312" y="801"/>
                  </a:lnTo>
                  <a:lnTo>
                    <a:pt x="1353" y="792"/>
                  </a:lnTo>
                  <a:lnTo>
                    <a:pt x="1393" y="792"/>
                  </a:lnTo>
                  <a:lnTo>
                    <a:pt x="1434" y="782"/>
                  </a:lnTo>
                  <a:lnTo>
                    <a:pt x="1434" y="764"/>
                  </a:lnTo>
                  <a:lnTo>
                    <a:pt x="1426" y="773"/>
                  </a:lnTo>
                  <a:lnTo>
                    <a:pt x="1442" y="829"/>
                  </a:lnTo>
                  <a:lnTo>
                    <a:pt x="1459" y="903"/>
                  </a:lnTo>
                  <a:lnTo>
                    <a:pt x="1475" y="978"/>
                  </a:lnTo>
                  <a:lnTo>
                    <a:pt x="1491" y="1062"/>
                  </a:lnTo>
                  <a:lnTo>
                    <a:pt x="1499" y="1053"/>
                  </a:lnTo>
                  <a:lnTo>
                    <a:pt x="1491" y="1053"/>
                  </a:lnTo>
                  <a:lnTo>
                    <a:pt x="1499" y="1099"/>
                  </a:lnTo>
                  <a:lnTo>
                    <a:pt x="1499" y="1136"/>
                  </a:lnTo>
                  <a:lnTo>
                    <a:pt x="1499" y="1174"/>
                  </a:lnTo>
                  <a:lnTo>
                    <a:pt x="1499" y="1211"/>
                  </a:lnTo>
                  <a:lnTo>
                    <a:pt x="1499" y="1248"/>
                  </a:lnTo>
                  <a:lnTo>
                    <a:pt x="1508" y="1248"/>
                  </a:lnTo>
                  <a:lnTo>
                    <a:pt x="1499" y="1248"/>
                  </a:lnTo>
                  <a:lnTo>
                    <a:pt x="1491" y="1276"/>
                  </a:lnTo>
                  <a:lnTo>
                    <a:pt x="1491" y="1285"/>
                  </a:lnTo>
                  <a:lnTo>
                    <a:pt x="1499" y="1285"/>
                  </a:lnTo>
                  <a:lnTo>
                    <a:pt x="1491" y="1285"/>
                  </a:lnTo>
                  <a:lnTo>
                    <a:pt x="1483" y="1304"/>
                  </a:lnTo>
                  <a:lnTo>
                    <a:pt x="1491" y="1304"/>
                  </a:lnTo>
                  <a:lnTo>
                    <a:pt x="1491" y="1295"/>
                  </a:lnTo>
                  <a:lnTo>
                    <a:pt x="1483" y="1295"/>
                  </a:lnTo>
                  <a:lnTo>
                    <a:pt x="1475" y="1295"/>
                  </a:lnTo>
                  <a:lnTo>
                    <a:pt x="1475" y="1304"/>
                  </a:lnTo>
                  <a:lnTo>
                    <a:pt x="1475" y="1313"/>
                  </a:lnTo>
                  <a:lnTo>
                    <a:pt x="1483" y="1313"/>
                  </a:lnTo>
                  <a:lnTo>
                    <a:pt x="1475" y="1304"/>
                  </a:lnTo>
                  <a:lnTo>
                    <a:pt x="1459" y="1323"/>
                  </a:lnTo>
                  <a:lnTo>
                    <a:pt x="1467" y="1332"/>
                  </a:lnTo>
                  <a:lnTo>
                    <a:pt x="1467" y="1323"/>
                  </a:lnTo>
                  <a:lnTo>
                    <a:pt x="1451" y="1332"/>
                  </a:lnTo>
                  <a:lnTo>
                    <a:pt x="1434" y="1341"/>
                  </a:lnTo>
                  <a:lnTo>
                    <a:pt x="1418" y="1351"/>
                  </a:lnTo>
                  <a:lnTo>
                    <a:pt x="1418" y="1360"/>
                  </a:lnTo>
                  <a:lnTo>
                    <a:pt x="1418" y="1351"/>
                  </a:lnTo>
                  <a:lnTo>
                    <a:pt x="1402" y="1351"/>
                  </a:lnTo>
                  <a:lnTo>
                    <a:pt x="1385" y="1360"/>
                  </a:lnTo>
                  <a:lnTo>
                    <a:pt x="1385" y="1369"/>
                  </a:lnTo>
                  <a:lnTo>
                    <a:pt x="1385" y="1360"/>
                  </a:lnTo>
                  <a:lnTo>
                    <a:pt x="1369" y="1360"/>
                  </a:lnTo>
                  <a:lnTo>
                    <a:pt x="1353" y="1360"/>
                  </a:lnTo>
                  <a:lnTo>
                    <a:pt x="1336" y="1360"/>
                  </a:lnTo>
                  <a:lnTo>
                    <a:pt x="1320" y="1360"/>
                  </a:lnTo>
                  <a:lnTo>
                    <a:pt x="1320" y="1369"/>
                  </a:lnTo>
                  <a:lnTo>
                    <a:pt x="1328" y="1360"/>
                  </a:lnTo>
                  <a:lnTo>
                    <a:pt x="1312" y="1351"/>
                  </a:lnTo>
                  <a:lnTo>
                    <a:pt x="1296" y="1341"/>
                  </a:lnTo>
                  <a:lnTo>
                    <a:pt x="1288" y="1341"/>
                  </a:lnTo>
                  <a:lnTo>
                    <a:pt x="1271" y="1341"/>
                  </a:lnTo>
                  <a:lnTo>
                    <a:pt x="1271" y="1351"/>
                  </a:lnTo>
                  <a:lnTo>
                    <a:pt x="1279" y="1341"/>
                  </a:lnTo>
                  <a:lnTo>
                    <a:pt x="1271" y="1332"/>
                  </a:lnTo>
                  <a:lnTo>
                    <a:pt x="1255" y="1323"/>
                  </a:lnTo>
                  <a:lnTo>
                    <a:pt x="1247" y="1332"/>
                  </a:lnTo>
                  <a:lnTo>
                    <a:pt x="1263" y="1332"/>
                  </a:lnTo>
                  <a:lnTo>
                    <a:pt x="1255" y="1313"/>
                  </a:lnTo>
                  <a:lnTo>
                    <a:pt x="1247" y="1304"/>
                  </a:lnTo>
                  <a:lnTo>
                    <a:pt x="1231" y="1295"/>
                  </a:lnTo>
                  <a:lnTo>
                    <a:pt x="1222" y="1304"/>
                  </a:lnTo>
                  <a:lnTo>
                    <a:pt x="1231" y="1295"/>
                  </a:lnTo>
                  <a:lnTo>
                    <a:pt x="1214" y="1276"/>
                  </a:lnTo>
                  <a:lnTo>
                    <a:pt x="1190" y="1267"/>
                  </a:lnTo>
                  <a:lnTo>
                    <a:pt x="1165" y="1258"/>
                  </a:lnTo>
                  <a:lnTo>
                    <a:pt x="1157" y="1258"/>
                  </a:lnTo>
                  <a:lnTo>
                    <a:pt x="1133" y="1258"/>
                  </a:lnTo>
                  <a:lnTo>
                    <a:pt x="1100" y="1258"/>
                  </a:lnTo>
                  <a:lnTo>
                    <a:pt x="1076" y="1258"/>
                  </a:lnTo>
                  <a:lnTo>
                    <a:pt x="1051" y="1267"/>
                  </a:lnTo>
                  <a:lnTo>
                    <a:pt x="1027" y="1276"/>
                  </a:lnTo>
                  <a:lnTo>
                    <a:pt x="1002" y="1295"/>
                  </a:lnTo>
                  <a:lnTo>
                    <a:pt x="994" y="1295"/>
                  </a:lnTo>
                  <a:lnTo>
                    <a:pt x="970" y="1323"/>
                  </a:lnTo>
                  <a:lnTo>
                    <a:pt x="953" y="1341"/>
                  </a:lnTo>
                  <a:lnTo>
                    <a:pt x="937" y="1360"/>
                  </a:lnTo>
                  <a:lnTo>
                    <a:pt x="929" y="1369"/>
                  </a:lnTo>
                  <a:lnTo>
                    <a:pt x="929" y="1379"/>
                  </a:lnTo>
                  <a:lnTo>
                    <a:pt x="929" y="1397"/>
                  </a:lnTo>
                  <a:lnTo>
                    <a:pt x="937" y="1397"/>
                  </a:lnTo>
                  <a:lnTo>
                    <a:pt x="929" y="1397"/>
                  </a:lnTo>
                  <a:lnTo>
                    <a:pt x="921" y="1416"/>
                  </a:lnTo>
                  <a:lnTo>
                    <a:pt x="913" y="1435"/>
                  </a:lnTo>
                  <a:lnTo>
                    <a:pt x="913" y="1453"/>
                  </a:lnTo>
                  <a:lnTo>
                    <a:pt x="913" y="1481"/>
                  </a:lnTo>
                  <a:lnTo>
                    <a:pt x="913" y="1500"/>
                  </a:lnTo>
                  <a:lnTo>
                    <a:pt x="913" y="1518"/>
                  </a:lnTo>
                  <a:lnTo>
                    <a:pt x="913" y="1537"/>
                  </a:lnTo>
                  <a:lnTo>
                    <a:pt x="913" y="1556"/>
                  </a:lnTo>
                  <a:lnTo>
                    <a:pt x="913" y="1565"/>
                  </a:lnTo>
                  <a:lnTo>
                    <a:pt x="921" y="1584"/>
                  </a:lnTo>
                  <a:lnTo>
                    <a:pt x="929" y="1593"/>
                  </a:lnTo>
                  <a:lnTo>
                    <a:pt x="937" y="1584"/>
                  </a:lnTo>
                  <a:lnTo>
                    <a:pt x="929" y="1584"/>
                  </a:lnTo>
                  <a:lnTo>
                    <a:pt x="929" y="1602"/>
                  </a:lnTo>
                  <a:lnTo>
                    <a:pt x="929" y="1612"/>
                  </a:lnTo>
                  <a:lnTo>
                    <a:pt x="937" y="1621"/>
                  </a:lnTo>
                  <a:lnTo>
                    <a:pt x="945" y="1612"/>
                  </a:lnTo>
                  <a:lnTo>
                    <a:pt x="937" y="1621"/>
                  </a:lnTo>
                  <a:lnTo>
                    <a:pt x="945" y="1640"/>
                  </a:lnTo>
                  <a:lnTo>
                    <a:pt x="953" y="1649"/>
                  </a:lnTo>
                  <a:lnTo>
                    <a:pt x="978" y="1668"/>
                  </a:lnTo>
                  <a:lnTo>
                    <a:pt x="978" y="1649"/>
                  </a:lnTo>
                  <a:lnTo>
                    <a:pt x="970" y="1658"/>
                  </a:lnTo>
                  <a:lnTo>
                    <a:pt x="986" y="1677"/>
                  </a:lnTo>
                  <a:lnTo>
                    <a:pt x="994" y="1686"/>
                  </a:lnTo>
                  <a:lnTo>
                    <a:pt x="1019" y="1705"/>
                  </a:lnTo>
                  <a:lnTo>
                    <a:pt x="1043" y="1714"/>
                  </a:lnTo>
                  <a:lnTo>
                    <a:pt x="1068" y="1723"/>
                  </a:lnTo>
                  <a:lnTo>
                    <a:pt x="1092" y="1723"/>
                  </a:lnTo>
                  <a:lnTo>
                    <a:pt x="1116" y="1723"/>
                  </a:lnTo>
                  <a:lnTo>
                    <a:pt x="1141" y="1723"/>
                  </a:lnTo>
                  <a:lnTo>
                    <a:pt x="1149" y="1723"/>
                  </a:lnTo>
                  <a:lnTo>
                    <a:pt x="1173" y="1714"/>
                  </a:lnTo>
                  <a:lnTo>
                    <a:pt x="1190" y="1705"/>
                  </a:lnTo>
                  <a:lnTo>
                    <a:pt x="1206" y="1695"/>
                  </a:lnTo>
                  <a:lnTo>
                    <a:pt x="1222" y="1686"/>
                  </a:lnTo>
                  <a:lnTo>
                    <a:pt x="1222" y="1677"/>
                  </a:lnTo>
                  <a:lnTo>
                    <a:pt x="1231" y="1677"/>
                  </a:lnTo>
                  <a:lnTo>
                    <a:pt x="1239" y="1658"/>
                  </a:lnTo>
                  <a:lnTo>
                    <a:pt x="1222" y="1649"/>
                  </a:lnTo>
                  <a:lnTo>
                    <a:pt x="1231" y="1668"/>
                  </a:lnTo>
                  <a:lnTo>
                    <a:pt x="1247" y="1658"/>
                  </a:lnTo>
                  <a:lnTo>
                    <a:pt x="1263" y="1649"/>
                  </a:lnTo>
                  <a:lnTo>
                    <a:pt x="1279" y="1640"/>
                  </a:lnTo>
                  <a:lnTo>
                    <a:pt x="1271" y="1621"/>
                  </a:lnTo>
                  <a:lnTo>
                    <a:pt x="1271" y="1640"/>
                  </a:lnTo>
                  <a:lnTo>
                    <a:pt x="1296" y="1640"/>
                  </a:lnTo>
                  <a:lnTo>
                    <a:pt x="1312" y="1640"/>
                  </a:lnTo>
                  <a:lnTo>
                    <a:pt x="1312" y="1621"/>
                  </a:lnTo>
                  <a:lnTo>
                    <a:pt x="1312" y="1640"/>
                  </a:lnTo>
                  <a:lnTo>
                    <a:pt x="1328" y="1649"/>
                  </a:lnTo>
                  <a:lnTo>
                    <a:pt x="1345" y="1658"/>
                  </a:lnTo>
                  <a:lnTo>
                    <a:pt x="1361" y="1658"/>
                  </a:lnTo>
                  <a:lnTo>
                    <a:pt x="1361" y="1640"/>
                  </a:lnTo>
                  <a:lnTo>
                    <a:pt x="1353" y="1649"/>
                  </a:lnTo>
                  <a:lnTo>
                    <a:pt x="1369" y="1668"/>
                  </a:lnTo>
                  <a:lnTo>
                    <a:pt x="1377" y="1677"/>
                  </a:lnTo>
                  <a:lnTo>
                    <a:pt x="1393" y="1686"/>
                  </a:lnTo>
                  <a:lnTo>
                    <a:pt x="1410" y="1695"/>
                  </a:lnTo>
                  <a:lnTo>
                    <a:pt x="1410" y="1677"/>
                  </a:lnTo>
                  <a:lnTo>
                    <a:pt x="1402" y="1686"/>
                  </a:lnTo>
                  <a:lnTo>
                    <a:pt x="1410" y="1705"/>
                  </a:lnTo>
                  <a:lnTo>
                    <a:pt x="1418" y="1723"/>
                  </a:lnTo>
                  <a:lnTo>
                    <a:pt x="1426" y="1742"/>
                  </a:lnTo>
                  <a:lnTo>
                    <a:pt x="1434" y="1733"/>
                  </a:lnTo>
                  <a:lnTo>
                    <a:pt x="1426" y="1733"/>
                  </a:lnTo>
                  <a:lnTo>
                    <a:pt x="1426" y="1742"/>
                  </a:lnTo>
                  <a:lnTo>
                    <a:pt x="1426" y="1789"/>
                  </a:lnTo>
                  <a:lnTo>
                    <a:pt x="1418" y="1845"/>
                  </a:lnTo>
                  <a:lnTo>
                    <a:pt x="1418" y="1919"/>
                  </a:lnTo>
                  <a:lnTo>
                    <a:pt x="1410" y="1994"/>
                  </a:lnTo>
                  <a:lnTo>
                    <a:pt x="1410" y="2078"/>
                  </a:lnTo>
                  <a:lnTo>
                    <a:pt x="1410" y="2152"/>
                  </a:lnTo>
                  <a:lnTo>
                    <a:pt x="1410" y="2189"/>
                  </a:lnTo>
                  <a:lnTo>
                    <a:pt x="1410" y="2199"/>
                  </a:lnTo>
                  <a:lnTo>
                    <a:pt x="1418" y="2236"/>
                  </a:lnTo>
                  <a:lnTo>
                    <a:pt x="1426" y="2227"/>
                  </a:lnTo>
                  <a:lnTo>
                    <a:pt x="1418" y="2227"/>
                  </a:lnTo>
                  <a:lnTo>
                    <a:pt x="1418" y="2264"/>
                  </a:lnTo>
                  <a:lnTo>
                    <a:pt x="1418" y="2273"/>
                  </a:lnTo>
                  <a:lnTo>
                    <a:pt x="1426" y="2301"/>
                  </a:lnTo>
                  <a:lnTo>
                    <a:pt x="1434" y="2292"/>
                  </a:lnTo>
                  <a:lnTo>
                    <a:pt x="1434" y="2283"/>
                  </a:lnTo>
                  <a:lnTo>
                    <a:pt x="1410" y="2301"/>
                  </a:lnTo>
                  <a:lnTo>
                    <a:pt x="1385" y="2320"/>
                  </a:lnTo>
                  <a:lnTo>
                    <a:pt x="1385" y="2329"/>
                  </a:lnTo>
                  <a:lnTo>
                    <a:pt x="1385" y="2320"/>
                  </a:lnTo>
                  <a:lnTo>
                    <a:pt x="1353" y="2329"/>
                  </a:lnTo>
                  <a:lnTo>
                    <a:pt x="1320" y="2338"/>
                  </a:lnTo>
                  <a:lnTo>
                    <a:pt x="1288" y="2348"/>
                  </a:lnTo>
                  <a:lnTo>
                    <a:pt x="1255" y="2348"/>
                  </a:lnTo>
                  <a:lnTo>
                    <a:pt x="1214" y="2348"/>
                  </a:lnTo>
                  <a:lnTo>
                    <a:pt x="1182" y="2348"/>
                  </a:lnTo>
                  <a:lnTo>
                    <a:pt x="1141" y="2348"/>
                  </a:lnTo>
                  <a:lnTo>
                    <a:pt x="1100" y="2338"/>
                  </a:lnTo>
                  <a:lnTo>
                    <a:pt x="1068" y="2329"/>
                  </a:lnTo>
                  <a:lnTo>
                    <a:pt x="1035" y="2320"/>
                  </a:lnTo>
                  <a:lnTo>
                    <a:pt x="1002" y="2320"/>
                  </a:lnTo>
                  <a:lnTo>
                    <a:pt x="1002" y="2329"/>
                  </a:lnTo>
                  <a:lnTo>
                    <a:pt x="1010" y="2320"/>
                  </a:lnTo>
                  <a:lnTo>
                    <a:pt x="978" y="2301"/>
                  </a:lnTo>
                  <a:lnTo>
                    <a:pt x="970" y="2301"/>
                  </a:lnTo>
                  <a:lnTo>
                    <a:pt x="937" y="2292"/>
                  </a:lnTo>
                  <a:lnTo>
                    <a:pt x="937" y="2301"/>
                  </a:lnTo>
                  <a:lnTo>
                    <a:pt x="945" y="2292"/>
                  </a:lnTo>
                  <a:lnTo>
                    <a:pt x="921" y="2283"/>
                  </a:lnTo>
                  <a:lnTo>
                    <a:pt x="896" y="2273"/>
                  </a:lnTo>
                  <a:lnTo>
                    <a:pt x="880" y="2264"/>
                  </a:lnTo>
                  <a:lnTo>
                    <a:pt x="872" y="2273"/>
                  </a:lnTo>
                  <a:lnTo>
                    <a:pt x="880" y="2264"/>
                  </a:lnTo>
                  <a:lnTo>
                    <a:pt x="872" y="2255"/>
                  </a:lnTo>
                  <a:lnTo>
                    <a:pt x="856" y="2236"/>
                  </a:lnTo>
                  <a:lnTo>
                    <a:pt x="848" y="2227"/>
                  </a:lnTo>
                  <a:lnTo>
                    <a:pt x="839" y="2217"/>
                  </a:lnTo>
                  <a:lnTo>
                    <a:pt x="831" y="2227"/>
                  </a:lnTo>
                  <a:lnTo>
                    <a:pt x="848" y="2227"/>
                  </a:lnTo>
                  <a:lnTo>
                    <a:pt x="848" y="2217"/>
                  </a:lnTo>
                  <a:lnTo>
                    <a:pt x="848" y="2199"/>
                  </a:lnTo>
                  <a:lnTo>
                    <a:pt x="848" y="2189"/>
                  </a:lnTo>
                  <a:lnTo>
                    <a:pt x="848" y="2171"/>
                  </a:lnTo>
                  <a:lnTo>
                    <a:pt x="831" y="2171"/>
                  </a:lnTo>
                  <a:lnTo>
                    <a:pt x="839" y="2180"/>
                  </a:lnTo>
                  <a:lnTo>
                    <a:pt x="848" y="2171"/>
                  </a:lnTo>
                  <a:lnTo>
                    <a:pt x="856" y="2171"/>
                  </a:lnTo>
                  <a:lnTo>
                    <a:pt x="864" y="2152"/>
                  </a:lnTo>
                  <a:lnTo>
                    <a:pt x="880" y="2115"/>
                  </a:lnTo>
                  <a:lnTo>
                    <a:pt x="864" y="2106"/>
                  </a:lnTo>
                  <a:lnTo>
                    <a:pt x="872" y="2115"/>
                  </a:lnTo>
                  <a:lnTo>
                    <a:pt x="905" y="2078"/>
                  </a:lnTo>
                  <a:lnTo>
                    <a:pt x="913" y="2078"/>
                  </a:lnTo>
                  <a:lnTo>
                    <a:pt x="929" y="2050"/>
                  </a:lnTo>
                  <a:lnTo>
                    <a:pt x="913" y="2040"/>
                  </a:lnTo>
                  <a:lnTo>
                    <a:pt x="921" y="2050"/>
                  </a:lnTo>
                  <a:lnTo>
                    <a:pt x="937" y="2031"/>
                  </a:lnTo>
                  <a:lnTo>
                    <a:pt x="945" y="2031"/>
                  </a:lnTo>
                  <a:lnTo>
                    <a:pt x="953" y="2003"/>
                  </a:lnTo>
                  <a:lnTo>
                    <a:pt x="962" y="1975"/>
                  </a:lnTo>
                  <a:lnTo>
                    <a:pt x="962" y="1966"/>
                  </a:lnTo>
                  <a:lnTo>
                    <a:pt x="962" y="1938"/>
                  </a:lnTo>
                  <a:lnTo>
                    <a:pt x="962" y="1901"/>
                  </a:lnTo>
                  <a:lnTo>
                    <a:pt x="962" y="1873"/>
                  </a:lnTo>
                  <a:lnTo>
                    <a:pt x="953" y="1845"/>
                  </a:lnTo>
                  <a:lnTo>
                    <a:pt x="937" y="1817"/>
                  </a:lnTo>
                  <a:lnTo>
                    <a:pt x="929" y="1798"/>
                  </a:lnTo>
                  <a:lnTo>
                    <a:pt x="921" y="1779"/>
                  </a:lnTo>
                  <a:lnTo>
                    <a:pt x="913" y="1770"/>
                  </a:lnTo>
                  <a:lnTo>
                    <a:pt x="896" y="1761"/>
                  </a:lnTo>
                  <a:lnTo>
                    <a:pt x="888" y="1770"/>
                  </a:lnTo>
                  <a:lnTo>
                    <a:pt x="896" y="1761"/>
                  </a:lnTo>
                  <a:lnTo>
                    <a:pt x="888" y="1751"/>
                  </a:lnTo>
                  <a:lnTo>
                    <a:pt x="872" y="1742"/>
                  </a:lnTo>
                  <a:lnTo>
                    <a:pt x="864" y="1751"/>
                  </a:lnTo>
                  <a:lnTo>
                    <a:pt x="872" y="1742"/>
                  </a:lnTo>
                  <a:lnTo>
                    <a:pt x="864" y="1733"/>
                  </a:lnTo>
                  <a:lnTo>
                    <a:pt x="856" y="1733"/>
                  </a:lnTo>
                  <a:lnTo>
                    <a:pt x="839" y="1733"/>
                  </a:lnTo>
                  <a:lnTo>
                    <a:pt x="839" y="1742"/>
                  </a:lnTo>
                  <a:lnTo>
                    <a:pt x="848" y="1733"/>
                  </a:lnTo>
                  <a:lnTo>
                    <a:pt x="831" y="1723"/>
                  </a:lnTo>
                  <a:lnTo>
                    <a:pt x="815" y="1714"/>
                  </a:lnTo>
                  <a:lnTo>
                    <a:pt x="807" y="1714"/>
                  </a:lnTo>
                  <a:lnTo>
                    <a:pt x="790" y="1714"/>
                  </a:lnTo>
                  <a:lnTo>
                    <a:pt x="790" y="1723"/>
                  </a:lnTo>
                  <a:lnTo>
                    <a:pt x="799" y="1714"/>
                  </a:lnTo>
                  <a:lnTo>
                    <a:pt x="774" y="1705"/>
                  </a:lnTo>
                  <a:lnTo>
                    <a:pt x="766" y="1705"/>
                  </a:lnTo>
                  <a:lnTo>
                    <a:pt x="750" y="1705"/>
                  </a:lnTo>
                  <a:lnTo>
                    <a:pt x="725" y="1705"/>
                  </a:lnTo>
                  <a:lnTo>
                    <a:pt x="709" y="1705"/>
                  </a:lnTo>
                  <a:lnTo>
                    <a:pt x="693" y="1714"/>
                  </a:lnTo>
                  <a:lnTo>
                    <a:pt x="693" y="1723"/>
                  </a:lnTo>
                  <a:lnTo>
                    <a:pt x="693" y="1714"/>
                  </a:lnTo>
                  <a:lnTo>
                    <a:pt x="676" y="1714"/>
                  </a:lnTo>
                  <a:lnTo>
                    <a:pt x="660" y="1723"/>
                  </a:lnTo>
                  <a:lnTo>
                    <a:pt x="644" y="1733"/>
                  </a:lnTo>
                  <a:lnTo>
                    <a:pt x="644" y="1742"/>
                  </a:lnTo>
                  <a:lnTo>
                    <a:pt x="644" y="1733"/>
                  </a:lnTo>
                  <a:lnTo>
                    <a:pt x="636" y="1733"/>
                  </a:lnTo>
                  <a:lnTo>
                    <a:pt x="619" y="1742"/>
                  </a:lnTo>
                  <a:lnTo>
                    <a:pt x="611" y="1742"/>
                  </a:lnTo>
                  <a:lnTo>
                    <a:pt x="603" y="1751"/>
                  </a:lnTo>
                  <a:lnTo>
                    <a:pt x="595" y="1761"/>
                  </a:lnTo>
                  <a:lnTo>
                    <a:pt x="587" y="1770"/>
                  </a:lnTo>
                  <a:lnTo>
                    <a:pt x="587" y="1779"/>
                  </a:lnTo>
                  <a:lnTo>
                    <a:pt x="579" y="1798"/>
                  </a:lnTo>
                  <a:lnTo>
                    <a:pt x="587" y="1798"/>
                  </a:lnTo>
                  <a:lnTo>
                    <a:pt x="579" y="1789"/>
                  </a:lnTo>
                  <a:lnTo>
                    <a:pt x="570" y="1798"/>
                  </a:lnTo>
                  <a:lnTo>
                    <a:pt x="570" y="1807"/>
                  </a:lnTo>
                  <a:lnTo>
                    <a:pt x="562" y="1835"/>
                  </a:lnTo>
                  <a:lnTo>
                    <a:pt x="554" y="1863"/>
                  </a:lnTo>
                  <a:lnTo>
                    <a:pt x="546" y="1901"/>
                  </a:lnTo>
                  <a:lnTo>
                    <a:pt x="546" y="1928"/>
                  </a:lnTo>
                  <a:lnTo>
                    <a:pt x="546" y="1938"/>
                  </a:lnTo>
                  <a:lnTo>
                    <a:pt x="554" y="1975"/>
                  </a:lnTo>
                  <a:lnTo>
                    <a:pt x="562" y="2003"/>
                  </a:lnTo>
                  <a:lnTo>
                    <a:pt x="570" y="2031"/>
                  </a:lnTo>
                  <a:lnTo>
                    <a:pt x="579" y="2059"/>
                  </a:lnTo>
                  <a:lnTo>
                    <a:pt x="595" y="2096"/>
                  </a:lnTo>
                  <a:lnTo>
                    <a:pt x="611" y="2115"/>
                  </a:lnTo>
                  <a:lnTo>
                    <a:pt x="627" y="2133"/>
                  </a:lnTo>
                  <a:lnTo>
                    <a:pt x="636" y="2124"/>
                  </a:lnTo>
                  <a:lnTo>
                    <a:pt x="627" y="2133"/>
                  </a:lnTo>
                  <a:lnTo>
                    <a:pt x="636" y="2152"/>
                  </a:lnTo>
                  <a:lnTo>
                    <a:pt x="644" y="2171"/>
                  </a:lnTo>
                  <a:lnTo>
                    <a:pt x="652" y="2161"/>
                  </a:lnTo>
                  <a:lnTo>
                    <a:pt x="644" y="2161"/>
                  </a:lnTo>
                  <a:lnTo>
                    <a:pt x="644" y="2180"/>
                  </a:lnTo>
                  <a:lnTo>
                    <a:pt x="644" y="2208"/>
                  </a:lnTo>
                  <a:lnTo>
                    <a:pt x="644" y="2227"/>
                  </a:lnTo>
                  <a:lnTo>
                    <a:pt x="644" y="2245"/>
                  </a:lnTo>
                  <a:lnTo>
                    <a:pt x="652" y="2245"/>
                  </a:lnTo>
                  <a:lnTo>
                    <a:pt x="652" y="2236"/>
                  </a:lnTo>
                  <a:lnTo>
                    <a:pt x="636" y="2245"/>
                  </a:lnTo>
                  <a:lnTo>
                    <a:pt x="627" y="2245"/>
                  </a:lnTo>
                  <a:lnTo>
                    <a:pt x="627" y="2255"/>
                  </a:lnTo>
                  <a:lnTo>
                    <a:pt x="619" y="2273"/>
                  </a:lnTo>
                  <a:lnTo>
                    <a:pt x="627" y="2273"/>
                  </a:lnTo>
                  <a:lnTo>
                    <a:pt x="627" y="2264"/>
                  </a:lnTo>
                  <a:lnTo>
                    <a:pt x="611" y="2273"/>
                  </a:lnTo>
                  <a:lnTo>
                    <a:pt x="595" y="2283"/>
                  </a:lnTo>
                  <a:lnTo>
                    <a:pt x="595" y="2292"/>
                  </a:lnTo>
                  <a:lnTo>
                    <a:pt x="595" y="2283"/>
                  </a:lnTo>
                  <a:lnTo>
                    <a:pt x="579" y="2283"/>
                  </a:lnTo>
                  <a:lnTo>
                    <a:pt x="554" y="2283"/>
                  </a:lnTo>
                  <a:lnTo>
                    <a:pt x="522" y="2283"/>
                  </a:lnTo>
                  <a:lnTo>
                    <a:pt x="522" y="2292"/>
                  </a:lnTo>
                  <a:lnTo>
                    <a:pt x="530" y="2283"/>
                  </a:lnTo>
                  <a:lnTo>
                    <a:pt x="505" y="2273"/>
                  </a:lnTo>
                  <a:lnTo>
                    <a:pt x="513" y="2273"/>
                  </a:lnTo>
                  <a:lnTo>
                    <a:pt x="497" y="2273"/>
                  </a:lnTo>
                  <a:lnTo>
                    <a:pt x="465" y="2264"/>
                  </a:lnTo>
                  <a:close/>
                </a:path>
              </a:pathLst>
            </a:custGeom>
            <a:solidFill>
              <a:srgbClr val="548D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8" name="CaixaDeTexto 7"/>
          <p:cNvSpPr txBox="1"/>
          <p:nvPr/>
        </p:nvSpPr>
        <p:spPr>
          <a:xfrm>
            <a:off x="3203848" y="5949280"/>
            <a:ext cx="2952328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GCEU</a:t>
            </a:r>
            <a:endParaRPr lang="pt-BR" sz="3600" b="1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4500562" y="1357298"/>
            <a:ext cx="3714776" cy="25717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rot="10800000" flipV="1">
            <a:off x="928662" y="1357298"/>
            <a:ext cx="3571900" cy="26432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 rot="5400000">
            <a:off x="6144430" y="4571214"/>
            <a:ext cx="242889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 rot="5400000">
            <a:off x="500828" y="4642652"/>
            <a:ext cx="242889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V="1">
            <a:off x="1714480" y="5786454"/>
            <a:ext cx="5643602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 rot="19375932">
            <a:off x="500983" y="2353403"/>
            <a:ext cx="3780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Atos 5:42  E todos os dias, no templo </a:t>
            </a:r>
            <a:endParaRPr lang="pt-BR" b="1" dirty="0"/>
          </a:p>
        </p:txBody>
      </p:sp>
      <p:sp>
        <p:nvSpPr>
          <p:cNvPr id="16" name="CaixaDeTexto 15"/>
          <p:cNvSpPr txBox="1"/>
          <p:nvPr/>
        </p:nvSpPr>
        <p:spPr>
          <a:xfrm rot="2052797">
            <a:off x="4880395" y="2214056"/>
            <a:ext cx="3415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 de casa em casa, não cessavam  </a:t>
            </a:r>
            <a:endParaRPr lang="pt-BR" b="1" dirty="0"/>
          </a:p>
        </p:txBody>
      </p:sp>
      <p:sp>
        <p:nvSpPr>
          <p:cNvPr id="17" name="CaixaDeTexto 16"/>
          <p:cNvSpPr txBox="1"/>
          <p:nvPr/>
        </p:nvSpPr>
        <p:spPr>
          <a:xfrm rot="5400000">
            <a:off x="6721211" y="4488994"/>
            <a:ext cx="1785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de ensinar </a:t>
            </a:r>
            <a:endParaRPr lang="pt-BR" sz="2800" b="1" dirty="0"/>
          </a:p>
        </p:txBody>
      </p:sp>
      <p:sp>
        <p:nvSpPr>
          <p:cNvPr id="18" name="CaixaDeTexto 17"/>
          <p:cNvSpPr txBox="1"/>
          <p:nvPr/>
        </p:nvSpPr>
        <p:spPr>
          <a:xfrm rot="16200000">
            <a:off x="440174" y="4488993"/>
            <a:ext cx="1928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e de pregar </a:t>
            </a:r>
            <a:endParaRPr lang="pt-BR" sz="2800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286116" y="5357826"/>
            <a:ext cx="235745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Jesus, o Cristo.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1547664" y="0"/>
            <a:ext cx="579677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CRESCEMOS POR MEIO</a:t>
            </a:r>
            <a:endParaRPr lang="pt-BR" sz="4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pt-BR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PEQUENOS GRUPOS</a:t>
            </a:r>
            <a:endParaRPr lang="pt-BR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8" grpId="0" animBg="1"/>
      <p:bldP spid="15" grpId="0"/>
      <p:bldP spid="16" grpId="0"/>
      <p:bldP spid="17" grpId="0"/>
      <p:bldP spid="18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83568"/>
            <a:ext cx="9143999" cy="1043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323528" y="5103674"/>
            <a:ext cx="83413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MULTIPLICAMOS POR MEIO </a:t>
            </a:r>
          </a:p>
          <a:p>
            <a:pPr algn="ctr"/>
            <a:r>
              <a:rPr lang="pt-BR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 VISITAS</a:t>
            </a:r>
            <a:endParaRPr lang="pt-BR" sz="5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C:\Users\IMW - PARADA MODELO\Documents\Mensagens II\Desktop\CASA DE PA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068960"/>
            <a:ext cx="2114550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0"/>
            <a:ext cx="594874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t-B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TRABALHAMOS EM </a:t>
            </a:r>
          </a:p>
          <a:p>
            <a:pPr algn="ctr"/>
            <a:r>
              <a:rPr lang="pt-B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</a:t>
            </a:r>
            <a:r>
              <a:rPr lang="pt-B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EPARTAMENTOS</a:t>
            </a:r>
            <a:endParaRPr lang="pt-B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76513" y="2204864"/>
            <a:ext cx="70464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CRESCEMOS POR MEIO</a:t>
            </a:r>
            <a:endParaRPr lang="pt-BR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pt-B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</a:t>
            </a:r>
            <a:r>
              <a:rPr lang="pt-B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PEQUENOS GRUPOS</a:t>
            </a:r>
            <a:endParaRPr lang="pt-B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87495" y="4509120"/>
            <a:ext cx="83413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BR" sz="54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MULTIPLICAMOS POR MEIO </a:t>
            </a:r>
          </a:p>
          <a:p>
            <a:pPr algn="ctr"/>
            <a:r>
              <a:rPr lang="pt-BR" sz="54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 VISITAS</a:t>
            </a:r>
            <a:endParaRPr lang="pt-BR" sz="54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346</Words>
  <Application>Microsoft Office PowerPoint</Application>
  <PresentationFormat>Apresentação na tela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natno</cp:lastModifiedBy>
  <cp:revision>111</cp:revision>
  <dcterms:created xsi:type="dcterms:W3CDTF">2008-01-07T13:47:21Z</dcterms:created>
  <dcterms:modified xsi:type="dcterms:W3CDTF">2011-12-03T21:48:08Z</dcterms:modified>
</cp:coreProperties>
</file>